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2" r:id="rId2"/>
    <p:sldId id="274" r:id="rId3"/>
    <p:sldId id="273" r:id="rId4"/>
    <p:sldId id="275" r:id="rId5"/>
    <p:sldId id="258" r:id="rId6"/>
    <p:sldId id="276" r:id="rId7"/>
    <p:sldId id="260" r:id="rId8"/>
    <p:sldId id="261" r:id="rId9"/>
    <p:sldId id="277" r:id="rId10"/>
    <p:sldId id="262" r:id="rId11"/>
    <p:sldId id="269" r:id="rId12"/>
    <p:sldId id="270" r:id="rId13"/>
    <p:sldId id="271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Breslauer" initials="MB" lastIdx="2" clrIdx="0">
    <p:extLst>
      <p:ext uri="{19B8F6BF-5375-455C-9EA6-DF929625EA0E}">
        <p15:presenceInfo xmlns:p15="http://schemas.microsoft.com/office/powerpoint/2012/main" userId="S::matthew.breslauer@electrolux.com::1c2db1a9-b525-4050-ad55-91c6fd809877" providerId="AD"/>
      </p:ext>
    </p:extLst>
  </p:cmAuthor>
  <p:cmAuthor id="2" name="Mark Exindaris" initials="ME" lastIdx="1" clrIdx="1">
    <p:extLst>
      <p:ext uri="{19B8F6BF-5375-455C-9EA6-DF929625EA0E}">
        <p15:presenceInfo xmlns:p15="http://schemas.microsoft.com/office/powerpoint/2012/main" userId="S::mark.exindaris@electrolux.com::211d6403-9d3c-4bb5-abb5-f8631cd7e1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7966"/>
    <a:srgbClr val="CFB993"/>
    <a:srgbClr val="A5AFA2"/>
    <a:srgbClr val="AFAAB9"/>
    <a:srgbClr val="937259"/>
    <a:srgbClr val="7C6363"/>
    <a:srgbClr val="B4A0A0"/>
    <a:srgbClr val="777286"/>
    <a:srgbClr val="ACB9C1"/>
    <a:srgbClr val="D0B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87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168" y="3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74" d="100"/>
          <a:sy n="74" d="100"/>
        </p:scale>
        <p:origin x="316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9T14:07:52.710" idx="1">
    <p:pos x="10" y="10"/>
    <p:text/>
    <p:extLst>
      <p:ext uri="{C676402C-5697-4E1C-873F-D02D1690AC5C}">
        <p15:threadingInfo xmlns:p15="http://schemas.microsoft.com/office/powerpoint/2012/main" timeZoneBias="-570"/>
      </p:ext>
    </p:extLst>
  </p:cm>
  <p:cm authorId="1" dt="2021-04-29T14:08:52.228" idx="2">
    <p:pos x="146" y="146"/>
    <p:text/>
    <p:extLst>
      <p:ext uri="{C676402C-5697-4E1C-873F-D02D1690AC5C}">
        <p15:threadingInfo xmlns:p15="http://schemas.microsoft.com/office/powerpoint/2012/main" timeZoneBias="-57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C7DE7A-BFCF-477D-9C69-5C7B875B2E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733" cy="46581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623269-DBE5-4C57-8428-689F1C90AC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5553" y="0"/>
            <a:ext cx="3042733" cy="46581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1F304422-308B-4004-BCEF-B5987E09AEBE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51A65-2E87-46B1-94F6-DB09309A0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0108"/>
            <a:ext cx="3042733" cy="465818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7D0EEF-BC0F-4BD3-A95D-00CF918900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5553" y="8840108"/>
            <a:ext cx="3042733" cy="465818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5F880A88-61F5-45D3-95AD-1D4394D37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014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3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>
                <a:latin typeface="Electrolux Sans Regular" panose="020B0500020000000000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3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>
                <a:latin typeface="Electrolux Sans Regular" panose="020B0500020000000000" pitchFamily="34" charset="0"/>
              </a:defRPr>
            </a:lvl1pPr>
          </a:lstStyle>
          <a:p>
            <a:fld id="{BBB474A6-AFAF-48B7-90F9-7ED71C52A70C}" type="datetimeFigureOut">
              <a:rPr lang="en-GB" smtClean="0"/>
              <a:pPr/>
              <a:t>01/11/2021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4" y="4478476"/>
            <a:ext cx="5615940" cy="3664208"/>
          </a:xfrm>
          <a:prstGeom prst="rect">
            <a:avLst/>
          </a:prstGeom>
        </p:spPr>
        <p:txBody>
          <a:bodyPr vert="horz" lIns="91541" tIns="45770" rIns="91541" bIns="4577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5"/>
            <a:ext cx="3041968" cy="466912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>
                <a:latin typeface="Electrolux Sans Regular" panose="020B0500020000000000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5"/>
            <a:ext cx="3041968" cy="466912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>
                <a:latin typeface="Electrolux Sans Regular" panose="020B0500020000000000" pitchFamily="34" charset="0"/>
              </a:defRPr>
            </a:lvl1pPr>
          </a:lstStyle>
          <a:p>
            <a:fld id="{8DDFE46B-2112-4B71-9DCB-E60C56B2AB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01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Electrolux Sans Regular" panose="020B0500020000000000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lectrolux Sans Regular" panose="020B0500020000000000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lectrolux Sans Regular" panose="020B0500020000000000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lectrolux Sans Regular" panose="020B0500020000000000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lectrolux Sans Regular" panose="020B05000200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1475" y="4748122"/>
            <a:ext cx="5722143" cy="1080000"/>
          </a:xfrm>
        </p:spPr>
        <p:txBody>
          <a:bodyPr wrap="square" anchor="b">
            <a:noAutofit/>
          </a:bodyPr>
          <a:lstStyle>
            <a:lvl1pPr algn="l">
              <a:defRPr sz="3000"/>
            </a:lvl1pPr>
          </a:lstStyle>
          <a:p>
            <a:r>
              <a:rPr lang="en-US" dirty="0"/>
              <a:t>Presentation Name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3857" y="5852562"/>
            <a:ext cx="5722143" cy="3185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" y="379307"/>
            <a:ext cx="1674000" cy="384387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76238" y="6365084"/>
            <a:ext cx="2860676" cy="319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5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Month 0000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11167456" y="5553979"/>
            <a:ext cx="1694708" cy="130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852358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1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856" y="23019"/>
            <a:ext cx="5722144" cy="39021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CE60E313-6764-45F4-8E53-5C86A750FD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1476" y="1333500"/>
            <a:ext cx="11449050" cy="51323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612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B56F6-E36F-4031-B8E9-3FFA7CE09E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055289-D0EC-4215-82F3-A3E62426635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471650-AE8C-4F0A-9990-7EAE6F8DE4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BB74B2-2F18-440B-849C-438EB0CEA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2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CA7165-F5D9-466C-909D-9C7186687E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914646"/>
            <a:ext cx="9422048" cy="1808161"/>
          </a:xfrm>
        </p:spPr>
        <p:txBody>
          <a:bodyPr anchor="b" anchorCtr="0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49" y="2947917"/>
            <a:ext cx="9375016" cy="20198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5"/>
          <p:cNvSpPr>
            <a:spLocks noChangeAspect="1" noEditPoints="1"/>
          </p:cNvSpPr>
          <p:nvPr userDrawn="1"/>
        </p:nvSpPr>
        <p:spPr bwMode="auto">
          <a:xfrm>
            <a:off x="11424285" y="379413"/>
            <a:ext cx="384175" cy="384175"/>
          </a:xfrm>
          <a:custGeom>
            <a:avLst/>
            <a:gdLst>
              <a:gd name="T0" fmla="*/ 0 w 4774"/>
              <a:gd name="T1" fmla="*/ 4774 h 4774"/>
              <a:gd name="T2" fmla="*/ 4774 w 4774"/>
              <a:gd name="T3" fmla="*/ 4774 h 4774"/>
              <a:gd name="T4" fmla="*/ 4774 w 4774"/>
              <a:gd name="T5" fmla="*/ 0 h 4774"/>
              <a:gd name="T6" fmla="*/ 0 w 4774"/>
              <a:gd name="T7" fmla="*/ 0 h 4774"/>
              <a:gd name="T8" fmla="*/ 0 w 4774"/>
              <a:gd name="T9" fmla="*/ 4774 h 4774"/>
              <a:gd name="T10" fmla="*/ 3060 w 4774"/>
              <a:gd name="T11" fmla="*/ 365 h 4774"/>
              <a:gd name="T12" fmla="*/ 4516 w 4774"/>
              <a:gd name="T13" fmla="*/ 2386 h 4774"/>
              <a:gd name="T14" fmla="*/ 3060 w 4774"/>
              <a:gd name="T15" fmla="*/ 4409 h 4774"/>
              <a:gd name="T16" fmla="*/ 3060 w 4774"/>
              <a:gd name="T17" fmla="*/ 365 h 4774"/>
              <a:gd name="T18" fmla="*/ 2386 w 4774"/>
              <a:gd name="T19" fmla="*/ 257 h 4774"/>
              <a:gd name="T20" fmla="*/ 2836 w 4774"/>
              <a:gd name="T21" fmla="*/ 304 h 4774"/>
              <a:gd name="T22" fmla="*/ 711 w 4774"/>
              <a:gd name="T23" fmla="*/ 2275 h 4774"/>
              <a:gd name="T24" fmla="*/ 259 w 4774"/>
              <a:gd name="T25" fmla="*/ 2275 h 4774"/>
              <a:gd name="T26" fmla="*/ 2386 w 4774"/>
              <a:gd name="T27" fmla="*/ 257 h 4774"/>
              <a:gd name="T28" fmla="*/ 711 w 4774"/>
              <a:gd name="T29" fmla="*/ 2501 h 4774"/>
              <a:gd name="T30" fmla="*/ 2836 w 4774"/>
              <a:gd name="T31" fmla="*/ 4470 h 4774"/>
              <a:gd name="T32" fmla="*/ 2386 w 4774"/>
              <a:gd name="T33" fmla="*/ 4518 h 4774"/>
              <a:gd name="T34" fmla="*/ 259 w 4774"/>
              <a:gd name="T35" fmla="*/ 2501 h 4774"/>
              <a:gd name="T36" fmla="*/ 711 w 4774"/>
              <a:gd name="T37" fmla="*/ 2501 h 4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74" h="4774">
                <a:moveTo>
                  <a:pt x="0" y="4774"/>
                </a:moveTo>
                <a:cubicBezTo>
                  <a:pt x="4774" y="4774"/>
                  <a:pt x="4774" y="4774"/>
                  <a:pt x="4774" y="4774"/>
                </a:cubicBezTo>
                <a:cubicBezTo>
                  <a:pt x="4774" y="0"/>
                  <a:pt x="4774" y="0"/>
                  <a:pt x="4774" y="0"/>
                </a:cubicBezTo>
                <a:cubicBezTo>
                  <a:pt x="0" y="0"/>
                  <a:pt x="0" y="0"/>
                  <a:pt x="0" y="0"/>
                </a:cubicBezTo>
                <a:lnTo>
                  <a:pt x="0" y="4774"/>
                </a:lnTo>
                <a:close/>
                <a:moveTo>
                  <a:pt x="3060" y="365"/>
                </a:moveTo>
                <a:cubicBezTo>
                  <a:pt x="3904" y="641"/>
                  <a:pt x="4513" y="1441"/>
                  <a:pt x="4516" y="2386"/>
                </a:cubicBezTo>
                <a:cubicBezTo>
                  <a:pt x="4518" y="3316"/>
                  <a:pt x="3921" y="4114"/>
                  <a:pt x="3060" y="4409"/>
                </a:cubicBezTo>
                <a:lnTo>
                  <a:pt x="3060" y="365"/>
                </a:lnTo>
                <a:close/>
                <a:moveTo>
                  <a:pt x="2386" y="257"/>
                </a:moveTo>
                <a:cubicBezTo>
                  <a:pt x="2539" y="257"/>
                  <a:pt x="2701" y="277"/>
                  <a:pt x="2836" y="304"/>
                </a:cubicBezTo>
                <a:cubicBezTo>
                  <a:pt x="2836" y="1385"/>
                  <a:pt x="1790" y="2275"/>
                  <a:pt x="711" y="2275"/>
                </a:cubicBezTo>
                <a:cubicBezTo>
                  <a:pt x="259" y="2275"/>
                  <a:pt x="259" y="2275"/>
                  <a:pt x="259" y="2275"/>
                </a:cubicBezTo>
                <a:cubicBezTo>
                  <a:pt x="333" y="1166"/>
                  <a:pt x="1251" y="257"/>
                  <a:pt x="2386" y="257"/>
                </a:cubicBezTo>
                <a:moveTo>
                  <a:pt x="711" y="2501"/>
                </a:moveTo>
                <a:cubicBezTo>
                  <a:pt x="1791" y="2501"/>
                  <a:pt x="2836" y="3390"/>
                  <a:pt x="2836" y="4470"/>
                </a:cubicBezTo>
                <a:cubicBezTo>
                  <a:pt x="2701" y="4498"/>
                  <a:pt x="2531" y="4518"/>
                  <a:pt x="2386" y="4518"/>
                </a:cubicBezTo>
                <a:cubicBezTo>
                  <a:pt x="1250" y="4517"/>
                  <a:pt x="302" y="3604"/>
                  <a:pt x="259" y="2501"/>
                </a:cubicBezTo>
                <a:lnTo>
                  <a:pt x="711" y="25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810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t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CA7165-F5D9-466C-909D-9C7186687E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914646"/>
            <a:ext cx="9422048" cy="1808161"/>
          </a:xfrm>
        </p:spPr>
        <p:txBody>
          <a:bodyPr anchor="b" anchorCtr="0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49" y="2947917"/>
            <a:ext cx="9375016" cy="20198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5"/>
          <p:cNvSpPr>
            <a:spLocks noChangeAspect="1" noEditPoints="1"/>
          </p:cNvSpPr>
          <p:nvPr userDrawn="1"/>
        </p:nvSpPr>
        <p:spPr bwMode="auto">
          <a:xfrm>
            <a:off x="11424285" y="379413"/>
            <a:ext cx="384175" cy="384175"/>
          </a:xfrm>
          <a:custGeom>
            <a:avLst/>
            <a:gdLst>
              <a:gd name="T0" fmla="*/ 0 w 4774"/>
              <a:gd name="T1" fmla="*/ 4774 h 4774"/>
              <a:gd name="T2" fmla="*/ 4774 w 4774"/>
              <a:gd name="T3" fmla="*/ 4774 h 4774"/>
              <a:gd name="T4" fmla="*/ 4774 w 4774"/>
              <a:gd name="T5" fmla="*/ 0 h 4774"/>
              <a:gd name="T6" fmla="*/ 0 w 4774"/>
              <a:gd name="T7" fmla="*/ 0 h 4774"/>
              <a:gd name="T8" fmla="*/ 0 w 4774"/>
              <a:gd name="T9" fmla="*/ 4774 h 4774"/>
              <a:gd name="T10" fmla="*/ 3060 w 4774"/>
              <a:gd name="T11" fmla="*/ 365 h 4774"/>
              <a:gd name="T12" fmla="*/ 4516 w 4774"/>
              <a:gd name="T13" fmla="*/ 2386 h 4774"/>
              <a:gd name="T14" fmla="*/ 3060 w 4774"/>
              <a:gd name="T15" fmla="*/ 4409 h 4774"/>
              <a:gd name="T16" fmla="*/ 3060 w 4774"/>
              <a:gd name="T17" fmla="*/ 365 h 4774"/>
              <a:gd name="T18" fmla="*/ 2386 w 4774"/>
              <a:gd name="T19" fmla="*/ 257 h 4774"/>
              <a:gd name="T20" fmla="*/ 2836 w 4774"/>
              <a:gd name="T21" fmla="*/ 304 h 4774"/>
              <a:gd name="T22" fmla="*/ 711 w 4774"/>
              <a:gd name="T23" fmla="*/ 2275 h 4774"/>
              <a:gd name="T24" fmla="*/ 259 w 4774"/>
              <a:gd name="T25" fmla="*/ 2275 h 4774"/>
              <a:gd name="T26" fmla="*/ 2386 w 4774"/>
              <a:gd name="T27" fmla="*/ 257 h 4774"/>
              <a:gd name="T28" fmla="*/ 711 w 4774"/>
              <a:gd name="T29" fmla="*/ 2501 h 4774"/>
              <a:gd name="T30" fmla="*/ 2836 w 4774"/>
              <a:gd name="T31" fmla="*/ 4470 h 4774"/>
              <a:gd name="T32" fmla="*/ 2386 w 4774"/>
              <a:gd name="T33" fmla="*/ 4518 h 4774"/>
              <a:gd name="T34" fmla="*/ 259 w 4774"/>
              <a:gd name="T35" fmla="*/ 2501 h 4774"/>
              <a:gd name="T36" fmla="*/ 711 w 4774"/>
              <a:gd name="T37" fmla="*/ 2501 h 4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74" h="4774">
                <a:moveTo>
                  <a:pt x="0" y="4774"/>
                </a:moveTo>
                <a:cubicBezTo>
                  <a:pt x="4774" y="4774"/>
                  <a:pt x="4774" y="4774"/>
                  <a:pt x="4774" y="4774"/>
                </a:cubicBezTo>
                <a:cubicBezTo>
                  <a:pt x="4774" y="0"/>
                  <a:pt x="4774" y="0"/>
                  <a:pt x="4774" y="0"/>
                </a:cubicBezTo>
                <a:cubicBezTo>
                  <a:pt x="0" y="0"/>
                  <a:pt x="0" y="0"/>
                  <a:pt x="0" y="0"/>
                </a:cubicBezTo>
                <a:lnTo>
                  <a:pt x="0" y="4774"/>
                </a:lnTo>
                <a:close/>
                <a:moveTo>
                  <a:pt x="3060" y="365"/>
                </a:moveTo>
                <a:cubicBezTo>
                  <a:pt x="3904" y="641"/>
                  <a:pt x="4513" y="1441"/>
                  <a:pt x="4516" y="2386"/>
                </a:cubicBezTo>
                <a:cubicBezTo>
                  <a:pt x="4518" y="3316"/>
                  <a:pt x="3921" y="4114"/>
                  <a:pt x="3060" y="4409"/>
                </a:cubicBezTo>
                <a:lnTo>
                  <a:pt x="3060" y="365"/>
                </a:lnTo>
                <a:close/>
                <a:moveTo>
                  <a:pt x="2386" y="257"/>
                </a:moveTo>
                <a:cubicBezTo>
                  <a:pt x="2539" y="257"/>
                  <a:pt x="2701" y="277"/>
                  <a:pt x="2836" y="304"/>
                </a:cubicBezTo>
                <a:cubicBezTo>
                  <a:pt x="2836" y="1385"/>
                  <a:pt x="1790" y="2275"/>
                  <a:pt x="711" y="2275"/>
                </a:cubicBezTo>
                <a:cubicBezTo>
                  <a:pt x="259" y="2275"/>
                  <a:pt x="259" y="2275"/>
                  <a:pt x="259" y="2275"/>
                </a:cubicBezTo>
                <a:cubicBezTo>
                  <a:pt x="333" y="1166"/>
                  <a:pt x="1251" y="257"/>
                  <a:pt x="2386" y="257"/>
                </a:cubicBezTo>
                <a:moveTo>
                  <a:pt x="711" y="2501"/>
                </a:moveTo>
                <a:cubicBezTo>
                  <a:pt x="1791" y="2501"/>
                  <a:pt x="2836" y="3390"/>
                  <a:pt x="2836" y="4470"/>
                </a:cubicBezTo>
                <a:cubicBezTo>
                  <a:pt x="2701" y="4498"/>
                  <a:pt x="2531" y="4518"/>
                  <a:pt x="2386" y="4518"/>
                </a:cubicBezTo>
                <a:cubicBezTo>
                  <a:pt x="1250" y="4517"/>
                  <a:pt x="302" y="3604"/>
                  <a:pt x="259" y="2501"/>
                </a:cubicBezTo>
                <a:lnTo>
                  <a:pt x="711" y="25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992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CA7165-F5D9-466C-909D-9C7186687E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914646"/>
            <a:ext cx="9422048" cy="1808161"/>
          </a:xfrm>
        </p:spPr>
        <p:txBody>
          <a:bodyPr anchor="b" anchorCtr="0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49" y="2947917"/>
            <a:ext cx="9375016" cy="20198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5"/>
          <p:cNvSpPr>
            <a:spLocks noChangeAspect="1" noEditPoints="1"/>
          </p:cNvSpPr>
          <p:nvPr userDrawn="1"/>
        </p:nvSpPr>
        <p:spPr bwMode="auto">
          <a:xfrm>
            <a:off x="11424285" y="379413"/>
            <a:ext cx="384175" cy="384175"/>
          </a:xfrm>
          <a:custGeom>
            <a:avLst/>
            <a:gdLst>
              <a:gd name="T0" fmla="*/ 0 w 4774"/>
              <a:gd name="T1" fmla="*/ 4774 h 4774"/>
              <a:gd name="T2" fmla="*/ 4774 w 4774"/>
              <a:gd name="T3" fmla="*/ 4774 h 4774"/>
              <a:gd name="T4" fmla="*/ 4774 w 4774"/>
              <a:gd name="T5" fmla="*/ 0 h 4774"/>
              <a:gd name="T6" fmla="*/ 0 w 4774"/>
              <a:gd name="T7" fmla="*/ 0 h 4774"/>
              <a:gd name="T8" fmla="*/ 0 w 4774"/>
              <a:gd name="T9" fmla="*/ 4774 h 4774"/>
              <a:gd name="T10" fmla="*/ 3060 w 4774"/>
              <a:gd name="T11" fmla="*/ 365 h 4774"/>
              <a:gd name="T12" fmla="*/ 4516 w 4774"/>
              <a:gd name="T13" fmla="*/ 2386 h 4774"/>
              <a:gd name="T14" fmla="*/ 3060 w 4774"/>
              <a:gd name="T15" fmla="*/ 4409 h 4774"/>
              <a:gd name="T16" fmla="*/ 3060 w 4774"/>
              <a:gd name="T17" fmla="*/ 365 h 4774"/>
              <a:gd name="T18" fmla="*/ 2386 w 4774"/>
              <a:gd name="T19" fmla="*/ 257 h 4774"/>
              <a:gd name="T20" fmla="*/ 2836 w 4774"/>
              <a:gd name="T21" fmla="*/ 304 h 4774"/>
              <a:gd name="T22" fmla="*/ 711 w 4774"/>
              <a:gd name="T23" fmla="*/ 2275 h 4774"/>
              <a:gd name="T24" fmla="*/ 259 w 4774"/>
              <a:gd name="T25" fmla="*/ 2275 h 4774"/>
              <a:gd name="T26" fmla="*/ 2386 w 4774"/>
              <a:gd name="T27" fmla="*/ 257 h 4774"/>
              <a:gd name="T28" fmla="*/ 711 w 4774"/>
              <a:gd name="T29" fmla="*/ 2501 h 4774"/>
              <a:gd name="T30" fmla="*/ 2836 w 4774"/>
              <a:gd name="T31" fmla="*/ 4470 h 4774"/>
              <a:gd name="T32" fmla="*/ 2386 w 4774"/>
              <a:gd name="T33" fmla="*/ 4518 h 4774"/>
              <a:gd name="T34" fmla="*/ 259 w 4774"/>
              <a:gd name="T35" fmla="*/ 2501 h 4774"/>
              <a:gd name="T36" fmla="*/ 711 w 4774"/>
              <a:gd name="T37" fmla="*/ 2501 h 4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74" h="4774">
                <a:moveTo>
                  <a:pt x="0" y="4774"/>
                </a:moveTo>
                <a:cubicBezTo>
                  <a:pt x="4774" y="4774"/>
                  <a:pt x="4774" y="4774"/>
                  <a:pt x="4774" y="4774"/>
                </a:cubicBezTo>
                <a:cubicBezTo>
                  <a:pt x="4774" y="0"/>
                  <a:pt x="4774" y="0"/>
                  <a:pt x="4774" y="0"/>
                </a:cubicBezTo>
                <a:cubicBezTo>
                  <a:pt x="0" y="0"/>
                  <a:pt x="0" y="0"/>
                  <a:pt x="0" y="0"/>
                </a:cubicBezTo>
                <a:lnTo>
                  <a:pt x="0" y="4774"/>
                </a:lnTo>
                <a:close/>
                <a:moveTo>
                  <a:pt x="3060" y="365"/>
                </a:moveTo>
                <a:cubicBezTo>
                  <a:pt x="3904" y="641"/>
                  <a:pt x="4513" y="1441"/>
                  <a:pt x="4516" y="2386"/>
                </a:cubicBezTo>
                <a:cubicBezTo>
                  <a:pt x="4518" y="3316"/>
                  <a:pt x="3921" y="4114"/>
                  <a:pt x="3060" y="4409"/>
                </a:cubicBezTo>
                <a:lnTo>
                  <a:pt x="3060" y="365"/>
                </a:lnTo>
                <a:close/>
                <a:moveTo>
                  <a:pt x="2386" y="257"/>
                </a:moveTo>
                <a:cubicBezTo>
                  <a:pt x="2539" y="257"/>
                  <a:pt x="2701" y="277"/>
                  <a:pt x="2836" y="304"/>
                </a:cubicBezTo>
                <a:cubicBezTo>
                  <a:pt x="2836" y="1385"/>
                  <a:pt x="1790" y="2275"/>
                  <a:pt x="711" y="2275"/>
                </a:cubicBezTo>
                <a:cubicBezTo>
                  <a:pt x="259" y="2275"/>
                  <a:pt x="259" y="2275"/>
                  <a:pt x="259" y="2275"/>
                </a:cubicBezTo>
                <a:cubicBezTo>
                  <a:pt x="333" y="1166"/>
                  <a:pt x="1251" y="257"/>
                  <a:pt x="2386" y="257"/>
                </a:cubicBezTo>
                <a:moveTo>
                  <a:pt x="711" y="2501"/>
                </a:moveTo>
                <a:cubicBezTo>
                  <a:pt x="1791" y="2501"/>
                  <a:pt x="2836" y="3390"/>
                  <a:pt x="2836" y="4470"/>
                </a:cubicBezTo>
                <a:cubicBezTo>
                  <a:pt x="2701" y="4498"/>
                  <a:pt x="2531" y="4518"/>
                  <a:pt x="2386" y="4518"/>
                </a:cubicBezTo>
                <a:cubicBezTo>
                  <a:pt x="1250" y="4517"/>
                  <a:pt x="302" y="3604"/>
                  <a:pt x="259" y="2501"/>
                </a:cubicBezTo>
                <a:lnTo>
                  <a:pt x="711" y="25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83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CA7165-F5D9-466C-909D-9C7186687E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914646"/>
            <a:ext cx="9422048" cy="1808161"/>
          </a:xfrm>
        </p:spPr>
        <p:txBody>
          <a:bodyPr anchor="b" anchorCtr="0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49" y="2947917"/>
            <a:ext cx="9375016" cy="20198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5"/>
          <p:cNvSpPr>
            <a:spLocks noChangeAspect="1" noEditPoints="1"/>
          </p:cNvSpPr>
          <p:nvPr userDrawn="1"/>
        </p:nvSpPr>
        <p:spPr bwMode="auto">
          <a:xfrm>
            <a:off x="11424285" y="379413"/>
            <a:ext cx="384175" cy="384175"/>
          </a:xfrm>
          <a:custGeom>
            <a:avLst/>
            <a:gdLst>
              <a:gd name="T0" fmla="*/ 0 w 4774"/>
              <a:gd name="T1" fmla="*/ 4774 h 4774"/>
              <a:gd name="T2" fmla="*/ 4774 w 4774"/>
              <a:gd name="T3" fmla="*/ 4774 h 4774"/>
              <a:gd name="T4" fmla="*/ 4774 w 4774"/>
              <a:gd name="T5" fmla="*/ 0 h 4774"/>
              <a:gd name="T6" fmla="*/ 0 w 4774"/>
              <a:gd name="T7" fmla="*/ 0 h 4774"/>
              <a:gd name="T8" fmla="*/ 0 w 4774"/>
              <a:gd name="T9" fmla="*/ 4774 h 4774"/>
              <a:gd name="T10" fmla="*/ 3060 w 4774"/>
              <a:gd name="T11" fmla="*/ 365 h 4774"/>
              <a:gd name="T12" fmla="*/ 4516 w 4774"/>
              <a:gd name="T13" fmla="*/ 2386 h 4774"/>
              <a:gd name="T14" fmla="*/ 3060 w 4774"/>
              <a:gd name="T15" fmla="*/ 4409 h 4774"/>
              <a:gd name="T16" fmla="*/ 3060 w 4774"/>
              <a:gd name="T17" fmla="*/ 365 h 4774"/>
              <a:gd name="T18" fmla="*/ 2386 w 4774"/>
              <a:gd name="T19" fmla="*/ 257 h 4774"/>
              <a:gd name="T20" fmla="*/ 2836 w 4774"/>
              <a:gd name="T21" fmla="*/ 304 h 4774"/>
              <a:gd name="T22" fmla="*/ 711 w 4774"/>
              <a:gd name="T23" fmla="*/ 2275 h 4774"/>
              <a:gd name="T24" fmla="*/ 259 w 4774"/>
              <a:gd name="T25" fmla="*/ 2275 h 4774"/>
              <a:gd name="T26" fmla="*/ 2386 w 4774"/>
              <a:gd name="T27" fmla="*/ 257 h 4774"/>
              <a:gd name="T28" fmla="*/ 711 w 4774"/>
              <a:gd name="T29" fmla="*/ 2501 h 4774"/>
              <a:gd name="T30" fmla="*/ 2836 w 4774"/>
              <a:gd name="T31" fmla="*/ 4470 h 4774"/>
              <a:gd name="T32" fmla="*/ 2386 w 4774"/>
              <a:gd name="T33" fmla="*/ 4518 h 4774"/>
              <a:gd name="T34" fmla="*/ 259 w 4774"/>
              <a:gd name="T35" fmla="*/ 2501 h 4774"/>
              <a:gd name="T36" fmla="*/ 711 w 4774"/>
              <a:gd name="T37" fmla="*/ 2501 h 4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74" h="4774">
                <a:moveTo>
                  <a:pt x="0" y="4774"/>
                </a:moveTo>
                <a:cubicBezTo>
                  <a:pt x="4774" y="4774"/>
                  <a:pt x="4774" y="4774"/>
                  <a:pt x="4774" y="4774"/>
                </a:cubicBezTo>
                <a:cubicBezTo>
                  <a:pt x="4774" y="0"/>
                  <a:pt x="4774" y="0"/>
                  <a:pt x="4774" y="0"/>
                </a:cubicBezTo>
                <a:cubicBezTo>
                  <a:pt x="0" y="0"/>
                  <a:pt x="0" y="0"/>
                  <a:pt x="0" y="0"/>
                </a:cubicBezTo>
                <a:lnTo>
                  <a:pt x="0" y="4774"/>
                </a:lnTo>
                <a:close/>
                <a:moveTo>
                  <a:pt x="3060" y="365"/>
                </a:moveTo>
                <a:cubicBezTo>
                  <a:pt x="3904" y="641"/>
                  <a:pt x="4513" y="1441"/>
                  <a:pt x="4516" y="2386"/>
                </a:cubicBezTo>
                <a:cubicBezTo>
                  <a:pt x="4518" y="3316"/>
                  <a:pt x="3921" y="4114"/>
                  <a:pt x="3060" y="4409"/>
                </a:cubicBezTo>
                <a:lnTo>
                  <a:pt x="3060" y="365"/>
                </a:lnTo>
                <a:close/>
                <a:moveTo>
                  <a:pt x="2386" y="257"/>
                </a:moveTo>
                <a:cubicBezTo>
                  <a:pt x="2539" y="257"/>
                  <a:pt x="2701" y="277"/>
                  <a:pt x="2836" y="304"/>
                </a:cubicBezTo>
                <a:cubicBezTo>
                  <a:pt x="2836" y="1385"/>
                  <a:pt x="1790" y="2275"/>
                  <a:pt x="711" y="2275"/>
                </a:cubicBezTo>
                <a:cubicBezTo>
                  <a:pt x="259" y="2275"/>
                  <a:pt x="259" y="2275"/>
                  <a:pt x="259" y="2275"/>
                </a:cubicBezTo>
                <a:cubicBezTo>
                  <a:pt x="333" y="1166"/>
                  <a:pt x="1251" y="257"/>
                  <a:pt x="2386" y="257"/>
                </a:cubicBezTo>
                <a:moveTo>
                  <a:pt x="711" y="2501"/>
                </a:moveTo>
                <a:cubicBezTo>
                  <a:pt x="1791" y="2501"/>
                  <a:pt x="2836" y="3390"/>
                  <a:pt x="2836" y="4470"/>
                </a:cubicBezTo>
                <a:cubicBezTo>
                  <a:pt x="2701" y="4498"/>
                  <a:pt x="2531" y="4518"/>
                  <a:pt x="2386" y="4518"/>
                </a:cubicBezTo>
                <a:cubicBezTo>
                  <a:pt x="1250" y="4517"/>
                  <a:pt x="302" y="3604"/>
                  <a:pt x="259" y="2501"/>
                </a:cubicBezTo>
                <a:lnTo>
                  <a:pt x="711" y="25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941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CA7165-F5D9-466C-909D-9C7186687E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914646"/>
            <a:ext cx="9422048" cy="1808161"/>
          </a:xfrm>
        </p:spPr>
        <p:txBody>
          <a:bodyPr anchor="b" anchorCtr="0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49" y="2947917"/>
            <a:ext cx="9375016" cy="20198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5"/>
          <p:cNvSpPr>
            <a:spLocks noChangeAspect="1" noEditPoints="1"/>
          </p:cNvSpPr>
          <p:nvPr userDrawn="1"/>
        </p:nvSpPr>
        <p:spPr bwMode="auto">
          <a:xfrm>
            <a:off x="11424285" y="379413"/>
            <a:ext cx="384175" cy="384175"/>
          </a:xfrm>
          <a:custGeom>
            <a:avLst/>
            <a:gdLst>
              <a:gd name="T0" fmla="*/ 0 w 4774"/>
              <a:gd name="T1" fmla="*/ 4774 h 4774"/>
              <a:gd name="T2" fmla="*/ 4774 w 4774"/>
              <a:gd name="T3" fmla="*/ 4774 h 4774"/>
              <a:gd name="T4" fmla="*/ 4774 w 4774"/>
              <a:gd name="T5" fmla="*/ 0 h 4774"/>
              <a:gd name="T6" fmla="*/ 0 w 4774"/>
              <a:gd name="T7" fmla="*/ 0 h 4774"/>
              <a:gd name="T8" fmla="*/ 0 w 4774"/>
              <a:gd name="T9" fmla="*/ 4774 h 4774"/>
              <a:gd name="T10" fmla="*/ 3060 w 4774"/>
              <a:gd name="T11" fmla="*/ 365 h 4774"/>
              <a:gd name="T12" fmla="*/ 4516 w 4774"/>
              <a:gd name="T13" fmla="*/ 2386 h 4774"/>
              <a:gd name="T14" fmla="*/ 3060 w 4774"/>
              <a:gd name="T15" fmla="*/ 4409 h 4774"/>
              <a:gd name="T16" fmla="*/ 3060 w 4774"/>
              <a:gd name="T17" fmla="*/ 365 h 4774"/>
              <a:gd name="T18" fmla="*/ 2386 w 4774"/>
              <a:gd name="T19" fmla="*/ 257 h 4774"/>
              <a:gd name="T20" fmla="*/ 2836 w 4774"/>
              <a:gd name="T21" fmla="*/ 304 h 4774"/>
              <a:gd name="T22" fmla="*/ 711 w 4774"/>
              <a:gd name="T23" fmla="*/ 2275 h 4774"/>
              <a:gd name="T24" fmla="*/ 259 w 4774"/>
              <a:gd name="T25" fmla="*/ 2275 h 4774"/>
              <a:gd name="T26" fmla="*/ 2386 w 4774"/>
              <a:gd name="T27" fmla="*/ 257 h 4774"/>
              <a:gd name="T28" fmla="*/ 711 w 4774"/>
              <a:gd name="T29" fmla="*/ 2501 h 4774"/>
              <a:gd name="T30" fmla="*/ 2836 w 4774"/>
              <a:gd name="T31" fmla="*/ 4470 h 4774"/>
              <a:gd name="T32" fmla="*/ 2386 w 4774"/>
              <a:gd name="T33" fmla="*/ 4518 h 4774"/>
              <a:gd name="T34" fmla="*/ 259 w 4774"/>
              <a:gd name="T35" fmla="*/ 2501 h 4774"/>
              <a:gd name="T36" fmla="*/ 711 w 4774"/>
              <a:gd name="T37" fmla="*/ 2501 h 4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74" h="4774">
                <a:moveTo>
                  <a:pt x="0" y="4774"/>
                </a:moveTo>
                <a:cubicBezTo>
                  <a:pt x="4774" y="4774"/>
                  <a:pt x="4774" y="4774"/>
                  <a:pt x="4774" y="4774"/>
                </a:cubicBezTo>
                <a:cubicBezTo>
                  <a:pt x="4774" y="0"/>
                  <a:pt x="4774" y="0"/>
                  <a:pt x="4774" y="0"/>
                </a:cubicBezTo>
                <a:cubicBezTo>
                  <a:pt x="0" y="0"/>
                  <a:pt x="0" y="0"/>
                  <a:pt x="0" y="0"/>
                </a:cubicBezTo>
                <a:lnTo>
                  <a:pt x="0" y="4774"/>
                </a:lnTo>
                <a:close/>
                <a:moveTo>
                  <a:pt x="3060" y="365"/>
                </a:moveTo>
                <a:cubicBezTo>
                  <a:pt x="3904" y="641"/>
                  <a:pt x="4513" y="1441"/>
                  <a:pt x="4516" y="2386"/>
                </a:cubicBezTo>
                <a:cubicBezTo>
                  <a:pt x="4518" y="3316"/>
                  <a:pt x="3921" y="4114"/>
                  <a:pt x="3060" y="4409"/>
                </a:cubicBezTo>
                <a:lnTo>
                  <a:pt x="3060" y="365"/>
                </a:lnTo>
                <a:close/>
                <a:moveTo>
                  <a:pt x="2386" y="257"/>
                </a:moveTo>
                <a:cubicBezTo>
                  <a:pt x="2539" y="257"/>
                  <a:pt x="2701" y="277"/>
                  <a:pt x="2836" y="304"/>
                </a:cubicBezTo>
                <a:cubicBezTo>
                  <a:pt x="2836" y="1385"/>
                  <a:pt x="1790" y="2275"/>
                  <a:pt x="711" y="2275"/>
                </a:cubicBezTo>
                <a:cubicBezTo>
                  <a:pt x="259" y="2275"/>
                  <a:pt x="259" y="2275"/>
                  <a:pt x="259" y="2275"/>
                </a:cubicBezTo>
                <a:cubicBezTo>
                  <a:pt x="333" y="1166"/>
                  <a:pt x="1251" y="257"/>
                  <a:pt x="2386" y="257"/>
                </a:cubicBezTo>
                <a:moveTo>
                  <a:pt x="711" y="2501"/>
                </a:moveTo>
                <a:cubicBezTo>
                  <a:pt x="1791" y="2501"/>
                  <a:pt x="2836" y="3390"/>
                  <a:pt x="2836" y="4470"/>
                </a:cubicBezTo>
                <a:cubicBezTo>
                  <a:pt x="2701" y="4498"/>
                  <a:pt x="2531" y="4518"/>
                  <a:pt x="2386" y="4518"/>
                </a:cubicBezTo>
                <a:cubicBezTo>
                  <a:pt x="1250" y="4517"/>
                  <a:pt x="302" y="3604"/>
                  <a:pt x="259" y="2501"/>
                </a:cubicBezTo>
                <a:lnTo>
                  <a:pt x="711" y="25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615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row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CA7165-F5D9-466C-909D-9C7186687E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914646"/>
            <a:ext cx="9422048" cy="1808161"/>
          </a:xfrm>
        </p:spPr>
        <p:txBody>
          <a:bodyPr anchor="b" anchorCtr="0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49" y="2947917"/>
            <a:ext cx="9375016" cy="20198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5"/>
          <p:cNvSpPr>
            <a:spLocks noChangeAspect="1" noEditPoints="1"/>
          </p:cNvSpPr>
          <p:nvPr userDrawn="1"/>
        </p:nvSpPr>
        <p:spPr bwMode="auto">
          <a:xfrm>
            <a:off x="11424285" y="379413"/>
            <a:ext cx="384175" cy="384175"/>
          </a:xfrm>
          <a:custGeom>
            <a:avLst/>
            <a:gdLst>
              <a:gd name="T0" fmla="*/ 0 w 4774"/>
              <a:gd name="T1" fmla="*/ 4774 h 4774"/>
              <a:gd name="T2" fmla="*/ 4774 w 4774"/>
              <a:gd name="T3" fmla="*/ 4774 h 4774"/>
              <a:gd name="T4" fmla="*/ 4774 w 4774"/>
              <a:gd name="T5" fmla="*/ 0 h 4774"/>
              <a:gd name="T6" fmla="*/ 0 w 4774"/>
              <a:gd name="T7" fmla="*/ 0 h 4774"/>
              <a:gd name="T8" fmla="*/ 0 w 4774"/>
              <a:gd name="T9" fmla="*/ 4774 h 4774"/>
              <a:gd name="T10" fmla="*/ 3060 w 4774"/>
              <a:gd name="T11" fmla="*/ 365 h 4774"/>
              <a:gd name="T12" fmla="*/ 4516 w 4774"/>
              <a:gd name="T13" fmla="*/ 2386 h 4774"/>
              <a:gd name="T14" fmla="*/ 3060 w 4774"/>
              <a:gd name="T15" fmla="*/ 4409 h 4774"/>
              <a:gd name="T16" fmla="*/ 3060 w 4774"/>
              <a:gd name="T17" fmla="*/ 365 h 4774"/>
              <a:gd name="T18" fmla="*/ 2386 w 4774"/>
              <a:gd name="T19" fmla="*/ 257 h 4774"/>
              <a:gd name="T20" fmla="*/ 2836 w 4774"/>
              <a:gd name="T21" fmla="*/ 304 h 4774"/>
              <a:gd name="T22" fmla="*/ 711 w 4774"/>
              <a:gd name="T23" fmla="*/ 2275 h 4774"/>
              <a:gd name="T24" fmla="*/ 259 w 4774"/>
              <a:gd name="T25" fmla="*/ 2275 h 4774"/>
              <a:gd name="T26" fmla="*/ 2386 w 4774"/>
              <a:gd name="T27" fmla="*/ 257 h 4774"/>
              <a:gd name="T28" fmla="*/ 711 w 4774"/>
              <a:gd name="T29" fmla="*/ 2501 h 4774"/>
              <a:gd name="T30" fmla="*/ 2836 w 4774"/>
              <a:gd name="T31" fmla="*/ 4470 h 4774"/>
              <a:gd name="T32" fmla="*/ 2386 w 4774"/>
              <a:gd name="T33" fmla="*/ 4518 h 4774"/>
              <a:gd name="T34" fmla="*/ 259 w 4774"/>
              <a:gd name="T35" fmla="*/ 2501 h 4774"/>
              <a:gd name="T36" fmla="*/ 711 w 4774"/>
              <a:gd name="T37" fmla="*/ 2501 h 4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74" h="4774">
                <a:moveTo>
                  <a:pt x="0" y="4774"/>
                </a:moveTo>
                <a:cubicBezTo>
                  <a:pt x="4774" y="4774"/>
                  <a:pt x="4774" y="4774"/>
                  <a:pt x="4774" y="4774"/>
                </a:cubicBezTo>
                <a:cubicBezTo>
                  <a:pt x="4774" y="0"/>
                  <a:pt x="4774" y="0"/>
                  <a:pt x="4774" y="0"/>
                </a:cubicBezTo>
                <a:cubicBezTo>
                  <a:pt x="0" y="0"/>
                  <a:pt x="0" y="0"/>
                  <a:pt x="0" y="0"/>
                </a:cubicBezTo>
                <a:lnTo>
                  <a:pt x="0" y="4774"/>
                </a:lnTo>
                <a:close/>
                <a:moveTo>
                  <a:pt x="3060" y="365"/>
                </a:moveTo>
                <a:cubicBezTo>
                  <a:pt x="3904" y="641"/>
                  <a:pt x="4513" y="1441"/>
                  <a:pt x="4516" y="2386"/>
                </a:cubicBezTo>
                <a:cubicBezTo>
                  <a:pt x="4518" y="3316"/>
                  <a:pt x="3921" y="4114"/>
                  <a:pt x="3060" y="4409"/>
                </a:cubicBezTo>
                <a:lnTo>
                  <a:pt x="3060" y="365"/>
                </a:lnTo>
                <a:close/>
                <a:moveTo>
                  <a:pt x="2386" y="257"/>
                </a:moveTo>
                <a:cubicBezTo>
                  <a:pt x="2539" y="257"/>
                  <a:pt x="2701" y="277"/>
                  <a:pt x="2836" y="304"/>
                </a:cubicBezTo>
                <a:cubicBezTo>
                  <a:pt x="2836" y="1385"/>
                  <a:pt x="1790" y="2275"/>
                  <a:pt x="711" y="2275"/>
                </a:cubicBezTo>
                <a:cubicBezTo>
                  <a:pt x="259" y="2275"/>
                  <a:pt x="259" y="2275"/>
                  <a:pt x="259" y="2275"/>
                </a:cubicBezTo>
                <a:cubicBezTo>
                  <a:pt x="333" y="1166"/>
                  <a:pt x="1251" y="257"/>
                  <a:pt x="2386" y="257"/>
                </a:cubicBezTo>
                <a:moveTo>
                  <a:pt x="711" y="2501"/>
                </a:moveTo>
                <a:cubicBezTo>
                  <a:pt x="1791" y="2501"/>
                  <a:pt x="2836" y="3390"/>
                  <a:pt x="2836" y="4470"/>
                </a:cubicBezTo>
                <a:cubicBezTo>
                  <a:pt x="2701" y="4498"/>
                  <a:pt x="2531" y="4518"/>
                  <a:pt x="2386" y="4518"/>
                </a:cubicBezTo>
                <a:cubicBezTo>
                  <a:pt x="1250" y="4517"/>
                  <a:pt x="302" y="3604"/>
                  <a:pt x="259" y="2501"/>
                </a:cubicBezTo>
                <a:lnTo>
                  <a:pt x="711" y="25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63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856" y="23019"/>
            <a:ext cx="5722144" cy="39021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B11BEAE7-2321-4447-AFD7-9628AFD2EA5D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422906" y="1333500"/>
            <a:ext cx="5400000" cy="4740276"/>
          </a:xfrm>
          <a:prstGeom prst="rect">
            <a:avLst/>
          </a:prstGeom>
        </p:spPr>
        <p:txBody>
          <a:bodyPr tIns="54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67ACF-BFB2-4AB0-B558-138068684A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4E265-F064-4F0B-A493-9EF6D3CF03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471650-AE8C-4F0A-9990-7EAE6F8DE4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751B778-8C10-4C09-A597-DEE06E2902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1474" y="1333500"/>
            <a:ext cx="5722143" cy="5132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A58C71-1228-4263-B649-6D475D034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7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3/4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856" y="23019"/>
            <a:ext cx="5722144" cy="39021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hart Placeholder 8">
            <a:extLst>
              <a:ext uri="{FF2B5EF4-FFF2-40B4-BE49-F238E27FC236}">
                <a16:creationId xmlns:a16="http://schemas.microsoft.com/office/drawing/2014/main" id="{F88D08FB-754A-49BC-8DAD-0E6969330D23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429000" y="1333500"/>
            <a:ext cx="8391525" cy="4740276"/>
          </a:xfrm>
          <a:prstGeom prst="rect">
            <a:avLst/>
          </a:prstGeom>
        </p:spPr>
        <p:txBody>
          <a:bodyPr tIns="576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D3A43-146B-45DD-8298-642163DF59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A6E8E-8375-4FB6-982A-AB589BBA71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9471650-AE8C-4F0A-9990-7EAE6F8DE4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1C9B866-7730-4900-A273-ADFB6FB0D5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1475" y="1333500"/>
            <a:ext cx="2910480" cy="5132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14BF8B-7E8D-4368-A62C-7B4DE10CD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246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856" y="23019"/>
            <a:ext cx="5722144" cy="39021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B11BEAE7-2321-4447-AFD7-9628AFD2EA5D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371476" y="1333500"/>
            <a:ext cx="11449050" cy="4740276"/>
          </a:xfrm>
          <a:prstGeom prst="rect">
            <a:avLst/>
          </a:prstGeom>
        </p:spPr>
        <p:txBody>
          <a:bodyPr tIns="576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E4AFC-0964-4168-93CC-F7E64905AD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41EB80F-072C-4B77-A7D6-C9949BCEDB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471650-AE8C-4F0A-9990-7EAE6F8DE4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63DBFB-A4CA-4959-A415-E0C001B0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91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8">
            <a:extLst>
              <a:ext uri="{FF2B5EF4-FFF2-40B4-BE49-F238E27FC236}">
                <a16:creationId xmlns:a16="http://schemas.microsoft.com/office/drawing/2014/main" id="{C8FBE83B-2C5E-409B-A41F-54ECC526D1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" r="3127" b="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1475" y="4748122"/>
            <a:ext cx="5722143" cy="1080000"/>
          </a:xfrm>
        </p:spPr>
        <p:txBody>
          <a:bodyPr wrap="square" anchor="b">
            <a:noAutofit/>
          </a:bodyPr>
          <a:lstStyle>
            <a:lvl1pPr algn="l">
              <a:defRPr sz="3000"/>
            </a:lvl1pPr>
          </a:lstStyle>
          <a:p>
            <a:r>
              <a:rPr lang="en-US" dirty="0"/>
              <a:t>Presentation Name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3857" y="5852562"/>
            <a:ext cx="5722143" cy="3185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" y="379307"/>
            <a:ext cx="1674000" cy="384387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76238" y="6365084"/>
            <a:ext cx="2860676" cy="319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5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Month 0000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11167456" y="5553979"/>
            <a:ext cx="1694708" cy="130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154155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856" y="23019"/>
            <a:ext cx="5722144" cy="39021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07473-1293-4173-A3E8-9B71FA83C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63824D-3A0C-4385-8A61-535EFB328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471650-AE8C-4F0A-9990-7EAE6F8DE4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A20606-C9CD-454E-BC7E-9FB08A3F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18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97503E-7414-45DF-B988-6709560FC7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GB" dirty="0" err="1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856" y="23019"/>
            <a:ext cx="5722144" cy="39021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07473-1293-4173-A3E8-9B71FA83C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63824D-3A0C-4385-8A61-535EFB328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471650-AE8C-4F0A-9990-7EAE6F8DE4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A20606-C9CD-454E-BC7E-9FB08A3F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5F326E1-E0C4-413E-9043-BE1191AEEA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424285" y="379413"/>
            <a:ext cx="384175" cy="384175"/>
          </a:xfrm>
          <a:custGeom>
            <a:avLst/>
            <a:gdLst>
              <a:gd name="T0" fmla="*/ 0 w 4774"/>
              <a:gd name="T1" fmla="*/ 4774 h 4774"/>
              <a:gd name="T2" fmla="*/ 4774 w 4774"/>
              <a:gd name="T3" fmla="*/ 4774 h 4774"/>
              <a:gd name="T4" fmla="*/ 4774 w 4774"/>
              <a:gd name="T5" fmla="*/ 0 h 4774"/>
              <a:gd name="T6" fmla="*/ 0 w 4774"/>
              <a:gd name="T7" fmla="*/ 0 h 4774"/>
              <a:gd name="T8" fmla="*/ 0 w 4774"/>
              <a:gd name="T9" fmla="*/ 4774 h 4774"/>
              <a:gd name="T10" fmla="*/ 3060 w 4774"/>
              <a:gd name="T11" fmla="*/ 365 h 4774"/>
              <a:gd name="T12" fmla="*/ 4516 w 4774"/>
              <a:gd name="T13" fmla="*/ 2386 h 4774"/>
              <a:gd name="T14" fmla="*/ 3060 w 4774"/>
              <a:gd name="T15" fmla="*/ 4409 h 4774"/>
              <a:gd name="T16" fmla="*/ 3060 w 4774"/>
              <a:gd name="T17" fmla="*/ 365 h 4774"/>
              <a:gd name="T18" fmla="*/ 2386 w 4774"/>
              <a:gd name="T19" fmla="*/ 257 h 4774"/>
              <a:gd name="T20" fmla="*/ 2836 w 4774"/>
              <a:gd name="T21" fmla="*/ 304 h 4774"/>
              <a:gd name="T22" fmla="*/ 711 w 4774"/>
              <a:gd name="T23" fmla="*/ 2275 h 4774"/>
              <a:gd name="T24" fmla="*/ 259 w 4774"/>
              <a:gd name="T25" fmla="*/ 2275 h 4774"/>
              <a:gd name="T26" fmla="*/ 2386 w 4774"/>
              <a:gd name="T27" fmla="*/ 257 h 4774"/>
              <a:gd name="T28" fmla="*/ 711 w 4774"/>
              <a:gd name="T29" fmla="*/ 2501 h 4774"/>
              <a:gd name="T30" fmla="*/ 2836 w 4774"/>
              <a:gd name="T31" fmla="*/ 4470 h 4774"/>
              <a:gd name="T32" fmla="*/ 2386 w 4774"/>
              <a:gd name="T33" fmla="*/ 4518 h 4774"/>
              <a:gd name="T34" fmla="*/ 259 w 4774"/>
              <a:gd name="T35" fmla="*/ 2501 h 4774"/>
              <a:gd name="T36" fmla="*/ 711 w 4774"/>
              <a:gd name="T37" fmla="*/ 2501 h 4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74" h="4774">
                <a:moveTo>
                  <a:pt x="0" y="4774"/>
                </a:moveTo>
                <a:cubicBezTo>
                  <a:pt x="4774" y="4774"/>
                  <a:pt x="4774" y="4774"/>
                  <a:pt x="4774" y="4774"/>
                </a:cubicBezTo>
                <a:cubicBezTo>
                  <a:pt x="4774" y="0"/>
                  <a:pt x="4774" y="0"/>
                  <a:pt x="4774" y="0"/>
                </a:cubicBezTo>
                <a:cubicBezTo>
                  <a:pt x="0" y="0"/>
                  <a:pt x="0" y="0"/>
                  <a:pt x="0" y="0"/>
                </a:cubicBezTo>
                <a:lnTo>
                  <a:pt x="0" y="4774"/>
                </a:lnTo>
                <a:close/>
                <a:moveTo>
                  <a:pt x="3060" y="365"/>
                </a:moveTo>
                <a:cubicBezTo>
                  <a:pt x="3904" y="641"/>
                  <a:pt x="4513" y="1441"/>
                  <a:pt x="4516" y="2386"/>
                </a:cubicBezTo>
                <a:cubicBezTo>
                  <a:pt x="4518" y="3316"/>
                  <a:pt x="3921" y="4114"/>
                  <a:pt x="3060" y="4409"/>
                </a:cubicBezTo>
                <a:lnTo>
                  <a:pt x="3060" y="365"/>
                </a:lnTo>
                <a:close/>
                <a:moveTo>
                  <a:pt x="2386" y="257"/>
                </a:moveTo>
                <a:cubicBezTo>
                  <a:pt x="2539" y="257"/>
                  <a:pt x="2701" y="277"/>
                  <a:pt x="2836" y="304"/>
                </a:cubicBezTo>
                <a:cubicBezTo>
                  <a:pt x="2836" y="1385"/>
                  <a:pt x="1790" y="2275"/>
                  <a:pt x="711" y="2275"/>
                </a:cubicBezTo>
                <a:cubicBezTo>
                  <a:pt x="259" y="2275"/>
                  <a:pt x="259" y="2275"/>
                  <a:pt x="259" y="2275"/>
                </a:cubicBezTo>
                <a:cubicBezTo>
                  <a:pt x="333" y="1166"/>
                  <a:pt x="1251" y="257"/>
                  <a:pt x="2386" y="257"/>
                </a:cubicBezTo>
                <a:moveTo>
                  <a:pt x="711" y="2501"/>
                </a:moveTo>
                <a:cubicBezTo>
                  <a:pt x="1791" y="2501"/>
                  <a:pt x="2836" y="3390"/>
                  <a:pt x="2836" y="4470"/>
                </a:cubicBezTo>
                <a:cubicBezTo>
                  <a:pt x="2701" y="4498"/>
                  <a:pt x="2531" y="4518"/>
                  <a:pt x="2386" y="4518"/>
                </a:cubicBezTo>
                <a:cubicBezTo>
                  <a:pt x="1250" y="4517"/>
                  <a:pt x="302" y="3604"/>
                  <a:pt x="259" y="2501"/>
                </a:cubicBezTo>
                <a:lnTo>
                  <a:pt x="711" y="25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351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97503E-7414-45DF-B988-6709560FC7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GB" dirty="0" err="1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856" y="23019"/>
            <a:ext cx="5722144" cy="39021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07473-1293-4173-A3E8-9B71FA83C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63824D-3A0C-4385-8A61-535EFB328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471650-AE8C-4F0A-9990-7EAE6F8DE4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A20606-C9CD-454E-BC7E-9FB08A3F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5F326E1-E0C4-413E-9043-BE1191AEEA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424285" y="379413"/>
            <a:ext cx="384175" cy="384175"/>
          </a:xfrm>
          <a:custGeom>
            <a:avLst/>
            <a:gdLst>
              <a:gd name="T0" fmla="*/ 0 w 4774"/>
              <a:gd name="T1" fmla="*/ 4774 h 4774"/>
              <a:gd name="T2" fmla="*/ 4774 w 4774"/>
              <a:gd name="T3" fmla="*/ 4774 h 4774"/>
              <a:gd name="T4" fmla="*/ 4774 w 4774"/>
              <a:gd name="T5" fmla="*/ 0 h 4774"/>
              <a:gd name="T6" fmla="*/ 0 w 4774"/>
              <a:gd name="T7" fmla="*/ 0 h 4774"/>
              <a:gd name="T8" fmla="*/ 0 w 4774"/>
              <a:gd name="T9" fmla="*/ 4774 h 4774"/>
              <a:gd name="T10" fmla="*/ 3060 w 4774"/>
              <a:gd name="T11" fmla="*/ 365 h 4774"/>
              <a:gd name="T12" fmla="*/ 4516 w 4774"/>
              <a:gd name="T13" fmla="*/ 2386 h 4774"/>
              <a:gd name="T14" fmla="*/ 3060 w 4774"/>
              <a:gd name="T15" fmla="*/ 4409 h 4774"/>
              <a:gd name="T16" fmla="*/ 3060 w 4774"/>
              <a:gd name="T17" fmla="*/ 365 h 4774"/>
              <a:gd name="T18" fmla="*/ 2386 w 4774"/>
              <a:gd name="T19" fmla="*/ 257 h 4774"/>
              <a:gd name="T20" fmla="*/ 2836 w 4774"/>
              <a:gd name="T21" fmla="*/ 304 h 4774"/>
              <a:gd name="T22" fmla="*/ 711 w 4774"/>
              <a:gd name="T23" fmla="*/ 2275 h 4774"/>
              <a:gd name="T24" fmla="*/ 259 w 4774"/>
              <a:gd name="T25" fmla="*/ 2275 h 4774"/>
              <a:gd name="T26" fmla="*/ 2386 w 4774"/>
              <a:gd name="T27" fmla="*/ 257 h 4774"/>
              <a:gd name="T28" fmla="*/ 711 w 4774"/>
              <a:gd name="T29" fmla="*/ 2501 h 4774"/>
              <a:gd name="T30" fmla="*/ 2836 w 4774"/>
              <a:gd name="T31" fmla="*/ 4470 h 4774"/>
              <a:gd name="T32" fmla="*/ 2386 w 4774"/>
              <a:gd name="T33" fmla="*/ 4518 h 4774"/>
              <a:gd name="T34" fmla="*/ 259 w 4774"/>
              <a:gd name="T35" fmla="*/ 2501 h 4774"/>
              <a:gd name="T36" fmla="*/ 711 w 4774"/>
              <a:gd name="T37" fmla="*/ 2501 h 4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74" h="4774">
                <a:moveTo>
                  <a:pt x="0" y="4774"/>
                </a:moveTo>
                <a:cubicBezTo>
                  <a:pt x="4774" y="4774"/>
                  <a:pt x="4774" y="4774"/>
                  <a:pt x="4774" y="4774"/>
                </a:cubicBezTo>
                <a:cubicBezTo>
                  <a:pt x="4774" y="0"/>
                  <a:pt x="4774" y="0"/>
                  <a:pt x="4774" y="0"/>
                </a:cubicBezTo>
                <a:cubicBezTo>
                  <a:pt x="0" y="0"/>
                  <a:pt x="0" y="0"/>
                  <a:pt x="0" y="0"/>
                </a:cubicBezTo>
                <a:lnTo>
                  <a:pt x="0" y="4774"/>
                </a:lnTo>
                <a:close/>
                <a:moveTo>
                  <a:pt x="3060" y="365"/>
                </a:moveTo>
                <a:cubicBezTo>
                  <a:pt x="3904" y="641"/>
                  <a:pt x="4513" y="1441"/>
                  <a:pt x="4516" y="2386"/>
                </a:cubicBezTo>
                <a:cubicBezTo>
                  <a:pt x="4518" y="3316"/>
                  <a:pt x="3921" y="4114"/>
                  <a:pt x="3060" y="4409"/>
                </a:cubicBezTo>
                <a:lnTo>
                  <a:pt x="3060" y="365"/>
                </a:lnTo>
                <a:close/>
                <a:moveTo>
                  <a:pt x="2386" y="257"/>
                </a:moveTo>
                <a:cubicBezTo>
                  <a:pt x="2539" y="257"/>
                  <a:pt x="2701" y="277"/>
                  <a:pt x="2836" y="304"/>
                </a:cubicBezTo>
                <a:cubicBezTo>
                  <a:pt x="2836" y="1385"/>
                  <a:pt x="1790" y="2275"/>
                  <a:pt x="711" y="2275"/>
                </a:cubicBezTo>
                <a:cubicBezTo>
                  <a:pt x="259" y="2275"/>
                  <a:pt x="259" y="2275"/>
                  <a:pt x="259" y="2275"/>
                </a:cubicBezTo>
                <a:cubicBezTo>
                  <a:pt x="333" y="1166"/>
                  <a:pt x="1251" y="257"/>
                  <a:pt x="2386" y="257"/>
                </a:cubicBezTo>
                <a:moveTo>
                  <a:pt x="711" y="2501"/>
                </a:moveTo>
                <a:cubicBezTo>
                  <a:pt x="1791" y="2501"/>
                  <a:pt x="2836" y="3390"/>
                  <a:pt x="2836" y="4470"/>
                </a:cubicBezTo>
                <a:cubicBezTo>
                  <a:pt x="2701" y="4498"/>
                  <a:pt x="2531" y="4518"/>
                  <a:pt x="2386" y="4518"/>
                </a:cubicBezTo>
                <a:cubicBezTo>
                  <a:pt x="1250" y="4517"/>
                  <a:pt x="302" y="3604"/>
                  <a:pt x="259" y="2501"/>
                </a:cubicBezTo>
                <a:lnTo>
                  <a:pt x="711" y="25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708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97503E-7414-45DF-B988-6709560FC7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GB" dirty="0" err="1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856" y="23019"/>
            <a:ext cx="5722144" cy="39021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07473-1293-4173-A3E8-9B71FA83C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63824D-3A0C-4385-8A61-535EFB328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471650-AE8C-4F0A-9990-7EAE6F8DE4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A20606-C9CD-454E-BC7E-9FB08A3F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5F326E1-E0C4-413E-9043-BE1191AEEA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424285" y="379413"/>
            <a:ext cx="384175" cy="384175"/>
          </a:xfrm>
          <a:custGeom>
            <a:avLst/>
            <a:gdLst>
              <a:gd name="T0" fmla="*/ 0 w 4774"/>
              <a:gd name="T1" fmla="*/ 4774 h 4774"/>
              <a:gd name="T2" fmla="*/ 4774 w 4774"/>
              <a:gd name="T3" fmla="*/ 4774 h 4774"/>
              <a:gd name="T4" fmla="*/ 4774 w 4774"/>
              <a:gd name="T5" fmla="*/ 0 h 4774"/>
              <a:gd name="T6" fmla="*/ 0 w 4774"/>
              <a:gd name="T7" fmla="*/ 0 h 4774"/>
              <a:gd name="T8" fmla="*/ 0 w 4774"/>
              <a:gd name="T9" fmla="*/ 4774 h 4774"/>
              <a:gd name="T10" fmla="*/ 3060 w 4774"/>
              <a:gd name="T11" fmla="*/ 365 h 4774"/>
              <a:gd name="T12" fmla="*/ 4516 w 4774"/>
              <a:gd name="T13" fmla="*/ 2386 h 4774"/>
              <a:gd name="T14" fmla="*/ 3060 w 4774"/>
              <a:gd name="T15" fmla="*/ 4409 h 4774"/>
              <a:gd name="T16" fmla="*/ 3060 w 4774"/>
              <a:gd name="T17" fmla="*/ 365 h 4774"/>
              <a:gd name="T18" fmla="*/ 2386 w 4774"/>
              <a:gd name="T19" fmla="*/ 257 h 4774"/>
              <a:gd name="T20" fmla="*/ 2836 w 4774"/>
              <a:gd name="T21" fmla="*/ 304 h 4774"/>
              <a:gd name="T22" fmla="*/ 711 w 4774"/>
              <a:gd name="T23" fmla="*/ 2275 h 4774"/>
              <a:gd name="T24" fmla="*/ 259 w 4774"/>
              <a:gd name="T25" fmla="*/ 2275 h 4774"/>
              <a:gd name="T26" fmla="*/ 2386 w 4774"/>
              <a:gd name="T27" fmla="*/ 257 h 4774"/>
              <a:gd name="T28" fmla="*/ 711 w 4774"/>
              <a:gd name="T29" fmla="*/ 2501 h 4774"/>
              <a:gd name="T30" fmla="*/ 2836 w 4774"/>
              <a:gd name="T31" fmla="*/ 4470 h 4774"/>
              <a:gd name="T32" fmla="*/ 2386 w 4774"/>
              <a:gd name="T33" fmla="*/ 4518 h 4774"/>
              <a:gd name="T34" fmla="*/ 259 w 4774"/>
              <a:gd name="T35" fmla="*/ 2501 h 4774"/>
              <a:gd name="T36" fmla="*/ 711 w 4774"/>
              <a:gd name="T37" fmla="*/ 2501 h 4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74" h="4774">
                <a:moveTo>
                  <a:pt x="0" y="4774"/>
                </a:moveTo>
                <a:cubicBezTo>
                  <a:pt x="4774" y="4774"/>
                  <a:pt x="4774" y="4774"/>
                  <a:pt x="4774" y="4774"/>
                </a:cubicBezTo>
                <a:cubicBezTo>
                  <a:pt x="4774" y="0"/>
                  <a:pt x="4774" y="0"/>
                  <a:pt x="4774" y="0"/>
                </a:cubicBezTo>
                <a:cubicBezTo>
                  <a:pt x="0" y="0"/>
                  <a:pt x="0" y="0"/>
                  <a:pt x="0" y="0"/>
                </a:cubicBezTo>
                <a:lnTo>
                  <a:pt x="0" y="4774"/>
                </a:lnTo>
                <a:close/>
                <a:moveTo>
                  <a:pt x="3060" y="365"/>
                </a:moveTo>
                <a:cubicBezTo>
                  <a:pt x="3904" y="641"/>
                  <a:pt x="4513" y="1441"/>
                  <a:pt x="4516" y="2386"/>
                </a:cubicBezTo>
                <a:cubicBezTo>
                  <a:pt x="4518" y="3316"/>
                  <a:pt x="3921" y="4114"/>
                  <a:pt x="3060" y="4409"/>
                </a:cubicBezTo>
                <a:lnTo>
                  <a:pt x="3060" y="365"/>
                </a:lnTo>
                <a:close/>
                <a:moveTo>
                  <a:pt x="2386" y="257"/>
                </a:moveTo>
                <a:cubicBezTo>
                  <a:pt x="2539" y="257"/>
                  <a:pt x="2701" y="277"/>
                  <a:pt x="2836" y="304"/>
                </a:cubicBezTo>
                <a:cubicBezTo>
                  <a:pt x="2836" y="1385"/>
                  <a:pt x="1790" y="2275"/>
                  <a:pt x="711" y="2275"/>
                </a:cubicBezTo>
                <a:cubicBezTo>
                  <a:pt x="259" y="2275"/>
                  <a:pt x="259" y="2275"/>
                  <a:pt x="259" y="2275"/>
                </a:cubicBezTo>
                <a:cubicBezTo>
                  <a:pt x="333" y="1166"/>
                  <a:pt x="1251" y="257"/>
                  <a:pt x="2386" y="257"/>
                </a:cubicBezTo>
                <a:moveTo>
                  <a:pt x="711" y="2501"/>
                </a:moveTo>
                <a:cubicBezTo>
                  <a:pt x="1791" y="2501"/>
                  <a:pt x="2836" y="3390"/>
                  <a:pt x="2836" y="4470"/>
                </a:cubicBezTo>
                <a:cubicBezTo>
                  <a:pt x="2701" y="4498"/>
                  <a:pt x="2531" y="4518"/>
                  <a:pt x="2386" y="4518"/>
                </a:cubicBezTo>
                <a:cubicBezTo>
                  <a:pt x="1250" y="4517"/>
                  <a:pt x="302" y="3604"/>
                  <a:pt x="259" y="2501"/>
                </a:cubicBezTo>
                <a:lnTo>
                  <a:pt x="711" y="25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489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97503E-7414-45DF-B988-6709560FC7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GB" dirty="0" err="1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856" y="23019"/>
            <a:ext cx="5722144" cy="39021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07473-1293-4173-A3E8-9B71FA83C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63824D-3A0C-4385-8A61-535EFB328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471650-AE8C-4F0A-9990-7EAE6F8DE4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A20606-C9CD-454E-BC7E-9FB08A3F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5F326E1-E0C4-413E-9043-BE1191AEEA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424285" y="379413"/>
            <a:ext cx="384175" cy="384175"/>
          </a:xfrm>
          <a:custGeom>
            <a:avLst/>
            <a:gdLst>
              <a:gd name="T0" fmla="*/ 0 w 4774"/>
              <a:gd name="T1" fmla="*/ 4774 h 4774"/>
              <a:gd name="T2" fmla="*/ 4774 w 4774"/>
              <a:gd name="T3" fmla="*/ 4774 h 4774"/>
              <a:gd name="T4" fmla="*/ 4774 w 4774"/>
              <a:gd name="T5" fmla="*/ 0 h 4774"/>
              <a:gd name="T6" fmla="*/ 0 w 4774"/>
              <a:gd name="T7" fmla="*/ 0 h 4774"/>
              <a:gd name="T8" fmla="*/ 0 w 4774"/>
              <a:gd name="T9" fmla="*/ 4774 h 4774"/>
              <a:gd name="T10" fmla="*/ 3060 w 4774"/>
              <a:gd name="T11" fmla="*/ 365 h 4774"/>
              <a:gd name="T12" fmla="*/ 4516 w 4774"/>
              <a:gd name="T13" fmla="*/ 2386 h 4774"/>
              <a:gd name="T14" fmla="*/ 3060 w 4774"/>
              <a:gd name="T15" fmla="*/ 4409 h 4774"/>
              <a:gd name="T16" fmla="*/ 3060 w 4774"/>
              <a:gd name="T17" fmla="*/ 365 h 4774"/>
              <a:gd name="T18" fmla="*/ 2386 w 4774"/>
              <a:gd name="T19" fmla="*/ 257 h 4774"/>
              <a:gd name="T20" fmla="*/ 2836 w 4774"/>
              <a:gd name="T21" fmla="*/ 304 h 4774"/>
              <a:gd name="T22" fmla="*/ 711 w 4774"/>
              <a:gd name="T23" fmla="*/ 2275 h 4774"/>
              <a:gd name="T24" fmla="*/ 259 w 4774"/>
              <a:gd name="T25" fmla="*/ 2275 h 4774"/>
              <a:gd name="T26" fmla="*/ 2386 w 4774"/>
              <a:gd name="T27" fmla="*/ 257 h 4774"/>
              <a:gd name="T28" fmla="*/ 711 w 4774"/>
              <a:gd name="T29" fmla="*/ 2501 h 4774"/>
              <a:gd name="T30" fmla="*/ 2836 w 4774"/>
              <a:gd name="T31" fmla="*/ 4470 h 4774"/>
              <a:gd name="T32" fmla="*/ 2386 w 4774"/>
              <a:gd name="T33" fmla="*/ 4518 h 4774"/>
              <a:gd name="T34" fmla="*/ 259 w 4774"/>
              <a:gd name="T35" fmla="*/ 2501 h 4774"/>
              <a:gd name="T36" fmla="*/ 711 w 4774"/>
              <a:gd name="T37" fmla="*/ 2501 h 4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74" h="4774">
                <a:moveTo>
                  <a:pt x="0" y="4774"/>
                </a:moveTo>
                <a:cubicBezTo>
                  <a:pt x="4774" y="4774"/>
                  <a:pt x="4774" y="4774"/>
                  <a:pt x="4774" y="4774"/>
                </a:cubicBezTo>
                <a:cubicBezTo>
                  <a:pt x="4774" y="0"/>
                  <a:pt x="4774" y="0"/>
                  <a:pt x="4774" y="0"/>
                </a:cubicBezTo>
                <a:cubicBezTo>
                  <a:pt x="0" y="0"/>
                  <a:pt x="0" y="0"/>
                  <a:pt x="0" y="0"/>
                </a:cubicBezTo>
                <a:lnTo>
                  <a:pt x="0" y="4774"/>
                </a:lnTo>
                <a:close/>
                <a:moveTo>
                  <a:pt x="3060" y="365"/>
                </a:moveTo>
                <a:cubicBezTo>
                  <a:pt x="3904" y="641"/>
                  <a:pt x="4513" y="1441"/>
                  <a:pt x="4516" y="2386"/>
                </a:cubicBezTo>
                <a:cubicBezTo>
                  <a:pt x="4518" y="3316"/>
                  <a:pt x="3921" y="4114"/>
                  <a:pt x="3060" y="4409"/>
                </a:cubicBezTo>
                <a:lnTo>
                  <a:pt x="3060" y="365"/>
                </a:lnTo>
                <a:close/>
                <a:moveTo>
                  <a:pt x="2386" y="257"/>
                </a:moveTo>
                <a:cubicBezTo>
                  <a:pt x="2539" y="257"/>
                  <a:pt x="2701" y="277"/>
                  <a:pt x="2836" y="304"/>
                </a:cubicBezTo>
                <a:cubicBezTo>
                  <a:pt x="2836" y="1385"/>
                  <a:pt x="1790" y="2275"/>
                  <a:pt x="711" y="2275"/>
                </a:cubicBezTo>
                <a:cubicBezTo>
                  <a:pt x="259" y="2275"/>
                  <a:pt x="259" y="2275"/>
                  <a:pt x="259" y="2275"/>
                </a:cubicBezTo>
                <a:cubicBezTo>
                  <a:pt x="333" y="1166"/>
                  <a:pt x="1251" y="257"/>
                  <a:pt x="2386" y="257"/>
                </a:cubicBezTo>
                <a:moveTo>
                  <a:pt x="711" y="2501"/>
                </a:moveTo>
                <a:cubicBezTo>
                  <a:pt x="1791" y="2501"/>
                  <a:pt x="2836" y="3390"/>
                  <a:pt x="2836" y="4470"/>
                </a:cubicBezTo>
                <a:cubicBezTo>
                  <a:pt x="2701" y="4498"/>
                  <a:pt x="2531" y="4518"/>
                  <a:pt x="2386" y="4518"/>
                </a:cubicBezTo>
                <a:cubicBezTo>
                  <a:pt x="1250" y="4517"/>
                  <a:pt x="302" y="3604"/>
                  <a:pt x="259" y="2501"/>
                </a:cubicBezTo>
                <a:lnTo>
                  <a:pt x="711" y="25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553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97503E-7414-45DF-B988-6709560FC7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GB" dirty="0" err="1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856" y="23019"/>
            <a:ext cx="5722144" cy="39021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07473-1293-4173-A3E8-9B71FA83C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63824D-3A0C-4385-8A61-535EFB328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471650-AE8C-4F0A-9990-7EAE6F8DE4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A20606-C9CD-454E-BC7E-9FB08A3F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5F326E1-E0C4-413E-9043-BE1191AEEA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424285" y="379413"/>
            <a:ext cx="384175" cy="384175"/>
          </a:xfrm>
          <a:custGeom>
            <a:avLst/>
            <a:gdLst>
              <a:gd name="T0" fmla="*/ 0 w 4774"/>
              <a:gd name="T1" fmla="*/ 4774 h 4774"/>
              <a:gd name="T2" fmla="*/ 4774 w 4774"/>
              <a:gd name="T3" fmla="*/ 4774 h 4774"/>
              <a:gd name="T4" fmla="*/ 4774 w 4774"/>
              <a:gd name="T5" fmla="*/ 0 h 4774"/>
              <a:gd name="T6" fmla="*/ 0 w 4774"/>
              <a:gd name="T7" fmla="*/ 0 h 4774"/>
              <a:gd name="T8" fmla="*/ 0 w 4774"/>
              <a:gd name="T9" fmla="*/ 4774 h 4774"/>
              <a:gd name="T10" fmla="*/ 3060 w 4774"/>
              <a:gd name="T11" fmla="*/ 365 h 4774"/>
              <a:gd name="T12" fmla="*/ 4516 w 4774"/>
              <a:gd name="T13" fmla="*/ 2386 h 4774"/>
              <a:gd name="T14" fmla="*/ 3060 w 4774"/>
              <a:gd name="T15" fmla="*/ 4409 h 4774"/>
              <a:gd name="T16" fmla="*/ 3060 w 4774"/>
              <a:gd name="T17" fmla="*/ 365 h 4774"/>
              <a:gd name="T18" fmla="*/ 2386 w 4774"/>
              <a:gd name="T19" fmla="*/ 257 h 4774"/>
              <a:gd name="T20" fmla="*/ 2836 w 4774"/>
              <a:gd name="T21" fmla="*/ 304 h 4774"/>
              <a:gd name="T22" fmla="*/ 711 w 4774"/>
              <a:gd name="T23" fmla="*/ 2275 h 4774"/>
              <a:gd name="T24" fmla="*/ 259 w 4774"/>
              <a:gd name="T25" fmla="*/ 2275 h 4774"/>
              <a:gd name="T26" fmla="*/ 2386 w 4774"/>
              <a:gd name="T27" fmla="*/ 257 h 4774"/>
              <a:gd name="T28" fmla="*/ 711 w 4774"/>
              <a:gd name="T29" fmla="*/ 2501 h 4774"/>
              <a:gd name="T30" fmla="*/ 2836 w 4774"/>
              <a:gd name="T31" fmla="*/ 4470 h 4774"/>
              <a:gd name="T32" fmla="*/ 2386 w 4774"/>
              <a:gd name="T33" fmla="*/ 4518 h 4774"/>
              <a:gd name="T34" fmla="*/ 259 w 4774"/>
              <a:gd name="T35" fmla="*/ 2501 h 4774"/>
              <a:gd name="T36" fmla="*/ 711 w 4774"/>
              <a:gd name="T37" fmla="*/ 2501 h 4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74" h="4774">
                <a:moveTo>
                  <a:pt x="0" y="4774"/>
                </a:moveTo>
                <a:cubicBezTo>
                  <a:pt x="4774" y="4774"/>
                  <a:pt x="4774" y="4774"/>
                  <a:pt x="4774" y="4774"/>
                </a:cubicBezTo>
                <a:cubicBezTo>
                  <a:pt x="4774" y="0"/>
                  <a:pt x="4774" y="0"/>
                  <a:pt x="4774" y="0"/>
                </a:cubicBezTo>
                <a:cubicBezTo>
                  <a:pt x="0" y="0"/>
                  <a:pt x="0" y="0"/>
                  <a:pt x="0" y="0"/>
                </a:cubicBezTo>
                <a:lnTo>
                  <a:pt x="0" y="4774"/>
                </a:lnTo>
                <a:close/>
                <a:moveTo>
                  <a:pt x="3060" y="365"/>
                </a:moveTo>
                <a:cubicBezTo>
                  <a:pt x="3904" y="641"/>
                  <a:pt x="4513" y="1441"/>
                  <a:pt x="4516" y="2386"/>
                </a:cubicBezTo>
                <a:cubicBezTo>
                  <a:pt x="4518" y="3316"/>
                  <a:pt x="3921" y="4114"/>
                  <a:pt x="3060" y="4409"/>
                </a:cubicBezTo>
                <a:lnTo>
                  <a:pt x="3060" y="365"/>
                </a:lnTo>
                <a:close/>
                <a:moveTo>
                  <a:pt x="2386" y="257"/>
                </a:moveTo>
                <a:cubicBezTo>
                  <a:pt x="2539" y="257"/>
                  <a:pt x="2701" y="277"/>
                  <a:pt x="2836" y="304"/>
                </a:cubicBezTo>
                <a:cubicBezTo>
                  <a:pt x="2836" y="1385"/>
                  <a:pt x="1790" y="2275"/>
                  <a:pt x="711" y="2275"/>
                </a:cubicBezTo>
                <a:cubicBezTo>
                  <a:pt x="259" y="2275"/>
                  <a:pt x="259" y="2275"/>
                  <a:pt x="259" y="2275"/>
                </a:cubicBezTo>
                <a:cubicBezTo>
                  <a:pt x="333" y="1166"/>
                  <a:pt x="1251" y="257"/>
                  <a:pt x="2386" y="257"/>
                </a:cubicBezTo>
                <a:moveTo>
                  <a:pt x="711" y="2501"/>
                </a:moveTo>
                <a:cubicBezTo>
                  <a:pt x="1791" y="2501"/>
                  <a:pt x="2836" y="3390"/>
                  <a:pt x="2836" y="4470"/>
                </a:cubicBezTo>
                <a:cubicBezTo>
                  <a:pt x="2701" y="4498"/>
                  <a:pt x="2531" y="4518"/>
                  <a:pt x="2386" y="4518"/>
                </a:cubicBezTo>
                <a:cubicBezTo>
                  <a:pt x="1250" y="4517"/>
                  <a:pt x="302" y="3604"/>
                  <a:pt x="259" y="2501"/>
                </a:cubicBezTo>
                <a:lnTo>
                  <a:pt x="711" y="25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126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B6E559-2AD5-4721-BBDF-0D120D498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958" y="2782834"/>
            <a:ext cx="5628083" cy="12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96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FDAB-A782-47E3-85F8-78A091A2D070}" type="datetimeFigureOut">
              <a:rPr lang="sv-SE" smtClean="0"/>
              <a:t>2021-11-01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C124-2318-4632-A387-7E9E26FFB6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755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554038"/>
            <a:ext cx="5724525" cy="1808161"/>
          </a:xfrm>
        </p:spPr>
        <p:txBody>
          <a:bodyPr anchor="b" anchorCtr="0"/>
          <a:lstStyle>
            <a:lvl1pPr>
              <a:defRPr sz="4400"/>
            </a:lvl1pPr>
          </a:lstStyle>
          <a:p>
            <a:r>
              <a:rPr lang="en-GB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2947916"/>
            <a:ext cx="5695950" cy="3517971"/>
          </a:xfrm>
          <a:prstGeom prst="rect">
            <a:avLst/>
          </a:prstGeom>
        </p:spPr>
        <p:txBody>
          <a:bodyPr anchor="t" anchorCtr="0"/>
          <a:lstStyle>
            <a:lvl1pPr marL="268288" indent="-268288">
              <a:spcBef>
                <a:spcPts val="9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5"/>
          <p:cNvSpPr>
            <a:spLocks noChangeAspect="1" noEditPoints="1"/>
          </p:cNvSpPr>
          <p:nvPr userDrawn="1"/>
        </p:nvSpPr>
        <p:spPr bwMode="auto">
          <a:xfrm>
            <a:off x="11424285" y="379413"/>
            <a:ext cx="384175" cy="384175"/>
          </a:xfrm>
          <a:custGeom>
            <a:avLst/>
            <a:gdLst>
              <a:gd name="T0" fmla="*/ 0 w 4774"/>
              <a:gd name="T1" fmla="*/ 4774 h 4774"/>
              <a:gd name="T2" fmla="*/ 4774 w 4774"/>
              <a:gd name="T3" fmla="*/ 4774 h 4774"/>
              <a:gd name="T4" fmla="*/ 4774 w 4774"/>
              <a:gd name="T5" fmla="*/ 0 h 4774"/>
              <a:gd name="T6" fmla="*/ 0 w 4774"/>
              <a:gd name="T7" fmla="*/ 0 h 4774"/>
              <a:gd name="T8" fmla="*/ 0 w 4774"/>
              <a:gd name="T9" fmla="*/ 4774 h 4774"/>
              <a:gd name="T10" fmla="*/ 3060 w 4774"/>
              <a:gd name="T11" fmla="*/ 365 h 4774"/>
              <a:gd name="T12" fmla="*/ 4516 w 4774"/>
              <a:gd name="T13" fmla="*/ 2386 h 4774"/>
              <a:gd name="T14" fmla="*/ 3060 w 4774"/>
              <a:gd name="T15" fmla="*/ 4409 h 4774"/>
              <a:gd name="T16" fmla="*/ 3060 w 4774"/>
              <a:gd name="T17" fmla="*/ 365 h 4774"/>
              <a:gd name="T18" fmla="*/ 2386 w 4774"/>
              <a:gd name="T19" fmla="*/ 257 h 4774"/>
              <a:gd name="T20" fmla="*/ 2836 w 4774"/>
              <a:gd name="T21" fmla="*/ 304 h 4774"/>
              <a:gd name="T22" fmla="*/ 711 w 4774"/>
              <a:gd name="T23" fmla="*/ 2275 h 4774"/>
              <a:gd name="T24" fmla="*/ 259 w 4774"/>
              <a:gd name="T25" fmla="*/ 2275 h 4774"/>
              <a:gd name="T26" fmla="*/ 2386 w 4774"/>
              <a:gd name="T27" fmla="*/ 257 h 4774"/>
              <a:gd name="T28" fmla="*/ 711 w 4774"/>
              <a:gd name="T29" fmla="*/ 2501 h 4774"/>
              <a:gd name="T30" fmla="*/ 2836 w 4774"/>
              <a:gd name="T31" fmla="*/ 4470 h 4774"/>
              <a:gd name="T32" fmla="*/ 2386 w 4774"/>
              <a:gd name="T33" fmla="*/ 4518 h 4774"/>
              <a:gd name="T34" fmla="*/ 259 w 4774"/>
              <a:gd name="T35" fmla="*/ 2501 h 4774"/>
              <a:gd name="T36" fmla="*/ 711 w 4774"/>
              <a:gd name="T37" fmla="*/ 2501 h 4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74" h="4774">
                <a:moveTo>
                  <a:pt x="0" y="4774"/>
                </a:moveTo>
                <a:cubicBezTo>
                  <a:pt x="4774" y="4774"/>
                  <a:pt x="4774" y="4774"/>
                  <a:pt x="4774" y="4774"/>
                </a:cubicBezTo>
                <a:cubicBezTo>
                  <a:pt x="4774" y="0"/>
                  <a:pt x="4774" y="0"/>
                  <a:pt x="4774" y="0"/>
                </a:cubicBezTo>
                <a:cubicBezTo>
                  <a:pt x="0" y="0"/>
                  <a:pt x="0" y="0"/>
                  <a:pt x="0" y="0"/>
                </a:cubicBezTo>
                <a:lnTo>
                  <a:pt x="0" y="4774"/>
                </a:lnTo>
                <a:close/>
                <a:moveTo>
                  <a:pt x="3060" y="365"/>
                </a:moveTo>
                <a:cubicBezTo>
                  <a:pt x="3904" y="641"/>
                  <a:pt x="4513" y="1441"/>
                  <a:pt x="4516" y="2386"/>
                </a:cubicBezTo>
                <a:cubicBezTo>
                  <a:pt x="4518" y="3316"/>
                  <a:pt x="3921" y="4114"/>
                  <a:pt x="3060" y="4409"/>
                </a:cubicBezTo>
                <a:lnTo>
                  <a:pt x="3060" y="365"/>
                </a:lnTo>
                <a:close/>
                <a:moveTo>
                  <a:pt x="2386" y="257"/>
                </a:moveTo>
                <a:cubicBezTo>
                  <a:pt x="2539" y="257"/>
                  <a:pt x="2701" y="277"/>
                  <a:pt x="2836" y="304"/>
                </a:cubicBezTo>
                <a:cubicBezTo>
                  <a:pt x="2836" y="1385"/>
                  <a:pt x="1790" y="2275"/>
                  <a:pt x="711" y="2275"/>
                </a:cubicBezTo>
                <a:cubicBezTo>
                  <a:pt x="259" y="2275"/>
                  <a:pt x="259" y="2275"/>
                  <a:pt x="259" y="2275"/>
                </a:cubicBezTo>
                <a:cubicBezTo>
                  <a:pt x="333" y="1166"/>
                  <a:pt x="1251" y="257"/>
                  <a:pt x="2386" y="257"/>
                </a:cubicBezTo>
                <a:moveTo>
                  <a:pt x="711" y="2501"/>
                </a:moveTo>
                <a:cubicBezTo>
                  <a:pt x="1791" y="2501"/>
                  <a:pt x="2836" y="3390"/>
                  <a:pt x="2836" y="4470"/>
                </a:cubicBezTo>
                <a:cubicBezTo>
                  <a:pt x="2701" y="4498"/>
                  <a:pt x="2531" y="4518"/>
                  <a:pt x="2386" y="4518"/>
                </a:cubicBezTo>
                <a:cubicBezTo>
                  <a:pt x="1250" y="4517"/>
                  <a:pt x="302" y="3604"/>
                  <a:pt x="259" y="2501"/>
                </a:cubicBezTo>
                <a:lnTo>
                  <a:pt x="711" y="25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614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F95C96-CFA1-4028-BF6F-A09F966BE2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 tIns="468000" anchor="ctr" anchorCtr="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1475" y="4748122"/>
            <a:ext cx="5722143" cy="1080000"/>
          </a:xfrm>
        </p:spPr>
        <p:txBody>
          <a:bodyPr wrap="square" anchor="b">
            <a:noAutofit/>
          </a:bodyPr>
          <a:lstStyle>
            <a:lvl1pPr algn="l">
              <a:defRPr sz="3000"/>
            </a:lvl1pPr>
          </a:lstStyle>
          <a:p>
            <a:r>
              <a:rPr lang="en-US" dirty="0"/>
              <a:t>Presentation Name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3857" y="5852562"/>
            <a:ext cx="5722143" cy="3185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76238" y="6365084"/>
            <a:ext cx="2860676" cy="319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5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Month 0000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11167456" y="5553979"/>
            <a:ext cx="1694708" cy="130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Internal Use Only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188C7-3DD4-434B-A140-1A947B547C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1460500"/>
            <a:ext cx="1674000" cy="385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154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856" y="23019"/>
            <a:ext cx="5722144" cy="39021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9234F41-2CA5-41D1-A3AA-05862C5C90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471650-AE8C-4F0A-9990-7EAE6F8DE4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A933F-2B9D-485E-A18A-B95FC5481E6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88BA93-6072-48C4-9BB9-A7D11A8534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1475" y="1333500"/>
            <a:ext cx="11449050" cy="5132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320EC7-6A79-42F8-9449-3E877340D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14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E8A374-0332-4ADD-9BD9-140C539CCA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856" y="23019"/>
            <a:ext cx="5722144" cy="39021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9234F41-2CA5-41D1-A3AA-05862C5C90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471650-AE8C-4F0A-9990-7EAE6F8DE4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A933F-2B9D-485E-A18A-B95FC5481E6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5F8C091-CB3B-436D-AC6F-7E40A410779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285" y="379413"/>
            <a:ext cx="384175" cy="384175"/>
          </a:xfrm>
          <a:custGeom>
            <a:avLst/>
            <a:gdLst>
              <a:gd name="T0" fmla="*/ 0 w 4774"/>
              <a:gd name="T1" fmla="*/ 4774 h 4774"/>
              <a:gd name="T2" fmla="*/ 4774 w 4774"/>
              <a:gd name="T3" fmla="*/ 4774 h 4774"/>
              <a:gd name="T4" fmla="*/ 4774 w 4774"/>
              <a:gd name="T5" fmla="*/ 0 h 4774"/>
              <a:gd name="T6" fmla="*/ 0 w 4774"/>
              <a:gd name="T7" fmla="*/ 0 h 4774"/>
              <a:gd name="T8" fmla="*/ 0 w 4774"/>
              <a:gd name="T9" fmla="*/ 4774 h 4774"/>
              <a:gd name="T10" fmla="*/ 3060 w 4774"/>
              <a:gd name="T11" fmla="*/ 365 h 4774"/>
              <a:gd name="T12" fmla="*/ 4516 w 4774"/>
              <a:gd name="T13" fmla="*/ 2386 h 4774"/>
              <a:gd name="T14" fmla="*/ 3060 w 4774"/>
              <a:gd name="T15" fmla="*/ 4409 h 4774"/>
              <a:gd name="T16" fmla="*/ 3060 w 4774"/>
              <a:gd name="T17" fmla="*/ 365 h 4774"/>
              <a:gd name="T18" fmla="*/ 2386 w 4774"/>
              <a:gd name="T19" fmla="*/ 257 h 4774"/>
              <a:gd name="T20" fmla="*/ 2836 w 4774"/>
              <a:gd name="T21" fmla="*/ 304 h 4774"/>
              <a:gd name="T22" fmla="*/ 711 w 4774"/>
              <a:gd name="T23" fmla="*/ 2275 h 4774"/>
              <a:gd name="T24" fmla="*/ 259 w 4774"/>
              <a:gd name="T25" fmla="*/ 2275 h 4774"/>
              <a:gd name="T26" fmla="*/ 2386 w 4774"/>
              <a:gd name="T27" fmla="*/ 257 h 4774"/>
              <a:gd name="T28" fmla="*/ 711 w 4774"/>
              <a:gd name="T29" fmla="*/ 2501 h 4774"/>
              <a:gd name="T30" fmla="*/ 2836 w 4774"/>
              <a:gd name="T31" fmla="*/ 4470 h 4774"/>
              <a:gd name="T32" fmla="*/ 2386 w 4774"/>
              <a:gd name="T33" fmla="*/ 4518 h 4774"/>
              <a:gd name="T34" fmla="*/ 259 w 4774"/>
              <a:gd name="T35" fmla="*/ 2501 h 4774"/>
              <a:gd name="T36" fmla="*/ 711 w 4774"/>
              <a:gd name="T37" fmla="*/ 2501 h 4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74" h="4774">
                <a:moveTo>
                  <a:pt x="0" y="4774"/>
                </a:moveTo>
                <a:cubicBezTo>
                  <a:pt x="4774" y="4774"/>
                  <a:pt x="4774" y="4774"/>
                  <a:pt x="4774" y="4774"/>
                </a:cubicBezTo>
                <a:cubicBezTo>
                  <a:pt x="4774" y="0"/>
                  <a:pt x="4774" y="0"/>
                  <a:pt x="4774" y="0"/>
                </a:cubicBezTo>
                <a:cubicBezTo>
                  <a:pt x="0" y="0"/>
                  <a:pt x="0" y="0"/>
                  <a:pt x="0" y="0"/>
                </a:cubicBezTo>
                <a:lnTo>
                  <a:pt x="0" y="4774"/>
                </a:lnTo>
                <a:close/>
                <a:moveTo>
                  <a:pt x="3060" y="365"/>
                </a:moveTo>
                <a:cubicBezTo>
                  <a:pt x="3904" y="641"/>
                  <a:pt x="4513" y="1441"/>
                  <a:pt x="4516" y="2386"/>
                </a:cubicBezTo>
                <a:cubicBezTo>
                  <a:pt x="4518" y="3316"/>
                  <a:pt x="3921" y="4114"/>
                  <a:pt x="3060" y="4409"/>
                </a:cubicBezTo>
                <a:lnTo>
                  <a:pt x="3060" y="365"/>
                </a:lnTo>
                <a:close/>
                <a:moveTo>
                  <a:pt x="2386" y="257"/>
                </a:moveTo>
                <a:cubicBezTo>
                  <a:pt x="2539" y="257"/>
                  <a:pt x="2701" y="277"/>
                  <a:pt x="2836" y="304"/>
                </a:cubicBezTo>
                <a:cubicBezTo>
                  <a:pt x="2836" y="1385"/>
                  <a:pt x="1790" y="2275"/>
                  <a:pt x="711" y="2275"/>
                </a:cubicBezTo>
                <a:cubicBezTo>
                  <a:pt x="259" y="2275"/>
                  <a:pt x="259" y="2275"/>
                  <a:pt x="259" y="2275"/>
                </a:cubicBezTo>
                <a:cubicBezTo>
                  <a:pt x="333" y="1166"/>
                  <a:pt x="1251" y="257"/>
                  <a:pt x="2386" y="257"/>
                </a:cubicBezTo>
                <a:moveTo>
                  <a:pt x="711" y="2501"/>
                </a:moveTo>
                <a:cubicBezTo>
                  <a:pt x="1791" y="2501"/>
                  <a:pt x="2836" y="3390"/>
                  <a:pt x="2836" y="4470"/>
                </a:cubicBezTo>
                <a:cubicBezTo>
                  <a:pt x="2701" y="4498"/>
                  <a:pt x="2531" y="4518"/>
                  <a:pt x="2386" y="4518"/>
                </a:cubicBezTo>
                <a:cubicBezTo>
                  <a:pt x="1250" y="4517"/>
                  <a:pt x="302" y="3604"/>
                  <a:pt x="259" y="2501"/>
                </a:cubicBezTo>
                <a:lnTo>
                  <a:pt x="711" y="2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3DDDC4-9516-4914-8E85-C3BA044795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1475" y="1333500"/>
            <a:ext cx="11436350" cy="5132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483DCB-2F04-4C13-92DD-ACDD2D30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67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856" y="23019"/>
            <a:ext cx="5722144" cy="39021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48D267-FBFF-4AD0-BA08-F5EE91AFB0D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9471650-AE8C-4F0A-9990-7EAE6F8DE4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0FFD3-61B9-4B15-8B7F-0FAE7F799A7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BCAB953-E302-4DC8-8A0D-6491A5B4EB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1475" y="1333500"/>
            <a:ext cx="5341938" cy="5132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53CF106-BD0A-4C3A-BE50-808C5A110E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78589" y="1333500"/>
            <a:ext cx="5341938" cy="5132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8F25AB-1120-4CCC-B7D0-072F33E07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91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856" y="23019"/>
            <a:ext cx="5722144" cy="39021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F99270-205C-4E90-B33D-7AF4614C72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333500"/>
            <a:ext cx="5724525" cy="51323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468000" rIns="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627E1-BC7E-4063-B040-190A4AE58A7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2F699-CBDD-4FE2-836F-A7F40CA9F1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471650-AE8C-4F0A-9990-7EAE6F8DE4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9CC8F7F-99D0-4D2B-93CB-F026FA2911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1475" y="1333500"/>
            <a:ext cx="5341938" cy="5132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F63069D-25B0-44BE-84EA-7E4A96AC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25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3/4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856" y="23019"/>
            <a:ext cx="5722144" cy="39021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CE60E313-6764-45F4-8E53-5C86A750FD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9000" y="1333500"/>
            <a:ext cx="8391525" cy="51323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468000" rIns="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4C6F1-2968-453B-BD3B-B08D7E0228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40CC30-BDCF-4F30-99B4-8377E229DF1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471650-AE8C-4F0A-9990-7EAE6F8DE4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E3F5180-2E2B-46A2-AC7C-C5175E6CB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1475" y="1333500"/>
            <a:ext cx="2910480" cy="5132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7F9D89-2DD0-4247-B6F9-46FC84B67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62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hidden="1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" y="0"/>
            <a:ext cx="1219372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4" y="444483"/>
            <a:ext cx="9787991" cy="8159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3844" y="6592991"/>
            <a:ext cx="273600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50">
                <a:solidFill>
                  <a:schemeClr val="tx2"/>
                </a:solidFill>
                <a:latin typeface="+mn-lt"/>
              </a:defRPr>
            </a:lvl1pPr>
          </a:lstStyle>
          <a:p>
            <a:fld id="{09471650-AE8C-4F0A-9990-7EAE6F8DE4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11424285" y="379413"/>
            <a:ext cx="384175" cy="384175"/>
          </a:xfrm>
          <a:custGeom>
            <a:avLst/>
            <a:gdLst>
              <a:gd name="T0" fmla="*/ 0 w 4774"/>
              <a:gd name="T1" fmla="*/ 4774 h 4774"/>
              <a:gd name="T2" fmla="*/ 4774 w 4774"/>
              <a:gd name="T3" fmla="*/ 4774 h 4774"/>
              <a:gd name="T4" fmla="*/ 4774 w 4774"/>
              <a:gd name="T5" fmla="*/ 0 h 4774"/>
              <a:gd name="T6" fmla="*/ 0 w 4774"/>
              <a:gd name="T7" fmla="*/ 0 h 4774"/>
              <a:gd name="T8" fmla="*/ 0 w 4774"/>
              <a:gd name="T9" fmla="*/ 4774 h 4774"/>
              <a:gd name="T10" fmla="*/ 3060 w 4774"/>
              <a:gd name="T11" fmla="*/ 365 h 4774"/>
              <a:gd name="T12" fmla="*/ 4516 w 4774"/>
              <a:gd name="T13" fmla="*/ 2386 h 4774"/>
              <a:gd name="T14" fmla="*/ 3060 w 4774"/>
              <a:gd name="T15" fmla="*/ 4409 h 4774"/>
              <a:gd name="T16" fmla="*/ 3060 w 4774"/>
              <a:gd name="T17" fmla="*/ 365 h 4774"/>
              <a:gd name="T18" fmla="*/ 2386 w 4774"/>
              <a:gd name="T19" fmla="*/ 257 h 4774"/>
              <a:gd name="T20" fmla="*/ 2836 w 4774"/>
              <a:gd name="T21" fmla="*/ 304 h 4774"/>
              <a:gd name="T22" fmla="*/ 711 w 4774"/>
              <a:gd name="T23" fmla="*/ 2275 h 4774"/>
              <a:gd name="T24" fmla="*/ 259 w 4774"/>
              <a:gd name="T25" fmla="*/ 2275 h 4774"/>
              <a:gd name="T26" fmla="*/ 2386 w 4774"/>
              <a:gd name="T27" fmla="*/ 257 h 4774"/>
              <a:gd name="T28" fmla="*/ 711 w 4774"/>
              <a:gd name="T29" fmla="*/ 2501 h 4774"/>
              <a:gd name="T30" fmla="*/ 2836 w 4774"/>
              <a:gd name="T31" fmla="*/ 4470 h 4774"/>
              <a:gd name="T32" fmla="*/ 2386 w 4774"/>
              <a:gd name="T33" fmla="*/ 4518 h 4774"/>
              <a:gd name="T34" fmla="*/ 259 w 4774"/>
              <a:gd name="T35" fmla="*/ 2501 h 4774"/>
              <a:gd name="T36" fmla="*/ 711 w 4774"/>
              <a:gd name="T37" fmla="*/ 2501 h 4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74" h="4774">
                <a:moveTo>
                  <a:pt x="0" y="4774"/>
                </a:moveTo>
                <a:cubicBezTo>
                  <a:pt x="4774" y="4774"/>
                  <a:pt x="4774" y="4774"/>
                  <a:pt x="4774" y="4774"/>
                </a:cubicBezTo>
                <a:cubicBezTo>
                  <a:pt x="4774" y="0"/>
                  <a:pt x="4774" y="0"/>
                  <a:pt x="4774" y="0"/>
                </a:cubicBezTo>
                <a:cubicBezTo>
                  <a:pt x="0" y="0"/>
                  <a:pt x="0" y="0"/>
                  <a:pt x="0" y="0"/>
                </a:cubicBezTo>
                <a:lnTo>
                  <a:pt x="0" y="4774"/>
                </a:lnTo>
                <a:close/>
                <a:moveTo>
                  <a:pt x="3060" y="365"/>
                </a:moveTo>
                <a:cubicBezTo>
                  <a:pt x="3904" y="641"/>
                  <a:pt x="4513" y="1441"/>
                  <a:pt x="4516" y="2386"/>
                </a:cubicBezTo>
                <a:cubicBezTo>
                  <a:pt x="4518" y="3316"/>
                  <a:pt x="3921" y="4114"/>
                  <a:pt x="3060" y="4409"/>
                </a:cubicBezTo>
                <a:lnTo>
                  <a:pt x="3060" y="365"/>
                </a:lnTo>
                <a:close/>
                <a:moveTo>
                  <a:pt x="2386" y="257"/>
                </a:moveTo>
                <a:cubicBezTo>
                  <a:pt x="2539" y="257"/>
                  <a:pt x="2701" y="277"/>
                  <a:pt x="2836" y="304"/>
                </a:cubicBezTo>
                <a:cubicBezTo>
                  <a:pt x="2836" y="1385"/>
                  <a:pt x="1790" y="2275"/>
                  <a:pt x="711" y="2275"/>
                </a:cubicBezTo>
                <a:cubicBezTo>
                  <a:pt x="259" y="2275"/>
                  <a:pt x="259" y="2275"/>
                  <a:pt x="259" y="2275"/>
                </a:cubicBezTo>
                <a:cubicBezTo>
                  <a:pt x="333" y="1166"/>
                  <a:pt x="1251" y="257"/>
                  <a:pt x="2386" y="257"/>
                </a:cubicBezTo>
                <a:moveTo>
                  <a:pt x="711" y="2501"/>
                </a:moveTo>
                <a:cubicBezTo>
                  <a:pt x="1791" y="2501"/>
                  <a:pt x="2836" y="3390"/>
                  <a:pt x="2836" y="4470"/>
                </a:cubicBezTo>
                <a:cubicBezTo>
                  <a:pt x="2701" y="4498"/>
                  <a:pt x="2531" y="4518"/>
                  <a:pt x="2386" y="4518"/>
                </a:cubicBezTo>
                <a:cubicBezTo>
                  <a:pt x="1250" y="4517"/>
                  <a:pt x="302" y="3604"/>
                  <a:pt x="259" y="2501"/>
                </a:cubicBezTo>
                <a:lnTo>
                  <a:pt x="711" y="250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D5222E4-0015-48F8-B91C-A7AF60FA2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994" y="6592992"/>
            <a:ext cx="2736000" cy="15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2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C553EBE-1727-4705-8E4C-A6A1EF440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33526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MSIPCMContentMarking" descr="{&quot;HashCode&quot;:-1220536117,&quot;Placement&quot;:&quot;Footer&quot;,&quot;Top&quot;:522.0343,&quot;Left&quot;:0.0,&quot;SlideWidth&quot;:960,&quot;SlideHeight&quot;:540}">
            <a:extLst>
              <a:ext uri="{FF2B5EF4-FFF2-40B4-BE49-F238E27FC236}">
                <a16:creationId xmlns:a16="http://schemas.microsoft.com/office/drawing/2014/main" id="{236F632F-013A-4898-9B80-15949B429208}"/>
              </a:ext>
            </a:extLst>
          </p:cNvPr>
          <p:cNvSpPr txBox="1"/>
          <p:nvPr userDrawn="1"/>
        </p:nvSpPr>
        <p:spPr>
          <a:xfrm>
            <a:off x="0" y="6629836"/>
            <a:ext cx="1098097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AU" sz="800">
                <a:solidFill>
                  <a:srgbClr val="000000"/>
                </a:solidFill>
                <a:latin typeface="Calibri" panose="020F0502020204030204" pitchFamily="34" charset="0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2152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1" r:id="rId3"/>
    <p:sldLayoutId id="2147483680" r:id="rId4"/>
    <p:sldLayoutId id="2147483666" r:id="rId5"/>
    <p:sldLayoutId id="2147483682" r:id="rId6"/>
    <p:sldLayoutId id="2147483673" r:id="rId7"/>
    <p:sldLayoutId id="2147483667" r:id="rId8"/>
    <p:sldLayoutId id="2147483670" r:id="rId9"/>
    <p:sldLayoutId id="2147483671" r:id="rId10"/>
    <p:sldLayoutId id="2147483651" r:id="rId11"/>
    <p:sldLayoutId id="2147483683" r:id="rId12"/>
    <p:sldLayoutId id="2147483684" r:id="rId13"/>
    <p:sldLayoutId id="2147483685" r:id="rId14"/>
    <p:sldLayoutId id="2147483686" r:id="rId15"/>
    <p:sldLayoutId id="2147483692" r:id="rId16"/>
    <p:sldLayoutId id="2147483668" r:id="rId17"/>
    <p:sldLayoutId id="2147483672" r:id="rId18"/>
    <p:sldLayoutId id="2147483669" r:id="rId19"/>
    <p:sldLayoutId id="214748367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78" r:id="rId26"/>
    <p:sldLayoutId id="2147483693" r:id="rId2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49263" indent="-271463" algn="l" defTabSz="914400" rtl="0" eaLnBrk="1" latinLnBrk="0" hangingPunct="1">
        <a:lnSpc>
          <a:spcPct val="90000"/>
        </a:lnSpc>
        <a:spcBef>
          <a:spcPts val="900"/>
        </a:spcBef>
        <a:buFont typeface="Electrolux Sans Regular" panose="020B0500020000000000" pitchFamily="34" charset="0"/>
        <a:buChar char="—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27063" indent="-1778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895350" indent="-268288" algn="l" defTabSz="914400" rtl="0" eaLnBrk="1" latinLnBrk="0" hangingPunct="1">
        <a:lnSpc>
          <a:spcPct val="90000"/>
        </a:lnSpc>
        <a:spcBef>
          <a:spcPts val="900"/>
        </a:spcBef>
        <a:buFont typeface="Electrolux Sans Regular" panose="020B0500020000000000" pitchFamily="34" charset="0"/>
        <a:buChar char="—"/>
        <a:defRPr sz="1600" kern="1200">
          <a:solidFill>
            <a:schemeClr val="tx2"/>
          </a:solidFill>
          <a:latin typeface="Electrolux Sans Regular" panose="020B0500020000000000" pitchFamily="34" charset="0"/>
          <a:ea typeface="+mn-ea"/>
          <a:cs typeface="+mn-cs"/>
        </a:defRPr>
      </a:lvl4pPr>
      <a:lvl5pPr marL="1077913" indent="-182563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Electrolux Sans Regular" panose="020B0500020000000000" pitchFamily="34" charset="0"/>
          <a:ea typeface="+mn-ea"/>
          <a:cs typeface="+mn-cs"/>
        </a:defRPr>
      </a:lvl5pPr>
      <a:lvl6pPr marL="628650" indent="-182563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98525" indent="-269875" algn="l" defTabSz="914400" rtl="0" eaLnBrk="1" latinLnBrk="0" hangingPunct="1">
        <a:lnSpc>
          <a:spcPct val="90000"/>
        </a:lnSpc>
        <a:spcBef>
          <a:spcPts val="900"/>
        </a:spcBef>
        <a:buFont typeface="Electrolux Sans Regular" panose="020B0500020000000000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813" indent="-268288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4073" userDrawn="1">
          <p15:clr>
            <a:srgbClr val="F26B43"/>
          </p15:clr>
        </p15:guide>
        <p15:guide id="4" pos="234" userDrawn="1">
          <p15:clr>
            <a:srgbClr val="F26B43"/>
          </p15:clr>
        </p15:guide>
        <p15:guide id="5" pos="7446" userDrawn="1">
          <p15:clr>
            <a:srgbClr val="F26B43"/>
          </p15:clr>
        </p15:guide>
        <p15:guide id="7" orient="horz" pos="794" userDrawn="1">
          <p15:clr>
            <a:srgbClr val="F26B43"/>
          </p15:clr>
        </p15:guide>
        <p15:guide id="9" orient="horz" pos="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Trade.spareparts@Electrolux.com.au" TargetMode="Externa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9A834-323B-44FE-B28B-022C7F324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213867"/>
            <a:ext cx="5722143" cy="1080000"/>
          </a:xfrm>
        </p:spPr>
        <p:txBody>
          <a:bodyPr/>
          <a:lstStyle/>
          <a:p>
            <a:r>
              <a:rPr lang="en-GB" dirty="0"/>
              <a:t>Quick Start Guide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9A45C-FB8B-4E4D-9476-EBBB5995E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857" y="5318307"/>
            <a:ext cx="9602350" cy="831609"/>
          </a:xfrm>
        </p:spPr>
        <p:txBody>
          <a:bodyPr/>
          <a:lstStyle/>
          <a:p>
            <a:r>
              <a:rPr lang="en-GB" dirty="0"/>
              <a:t>Webshop B2B Ordering Portal</a:t>
            </a:r>
          </a:p>
          <a:p>
            <a:r>
              <a:rPr lang="sv-SE" sz="1600" dirty="0">
                <a:solidFill>
                  <a:srgbClr val="FFFFFF"/>
                </a:solidFill>
              </a:rPr>
              <a:t>How to navigate and use the new ordering portal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369EA-5FBC-4C7F-B91F-D71C85FB8F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Nov 2020 V1</a:t>
            </a:r>
          </a:p>
        </p:txBody>
      </p:sp>
    </p:spTree>
    <p:extLst>
      <p:ext uri="{BB962C8B-B14F-4D97-AF65-F5344CB8AC3E}">
        <p14:creationId xmlns:p14="http://schemas.microsoft.com/office/powerpoint/2010/main" val="2953316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FF8C50-862B-481F-820B-AD777DBF6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17733"/>
            <a:ext cx="4124405" cy="36124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C3A4E4-28A2-4962-B489-20046D5C07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379"/>
          <a:stretch/>
        </p:blipFill>
        <p:spPr>
          <a:xfrm>
            <a:off x="6927860" y="571615"/>
            <a:ext cx="4719116" cy="1678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822305-91A2-494E-BD0D-9A2D453DA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860" y="2580887"/>
            <a:ext cx="4719116" cy="3749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588C1D-8937-41EA-88DE-E17FCCC22AAC}"/>
              </a:ext>
            </a:extLst>
          </p:cNvPr>
          <p:cNvSpPr/>
          <p:nvPr/>
        </p:nvSpPr>
        <p:spPr>
          <a:xfrm>
            <a:off x="838200" y="1716651"/>
            <a:ext cx="1695773" cy="864236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/>
              <a:t>This is what your cart will look like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00478B-1977-4B36-8A5B-A8EC626E7EB1}"/>
              </a:ext>
            </a:extLst>
          </p:cNvPr>
          <p:cNvSpPr/>
          <p:nvPr/>
        </p:nvSpPr>
        <p:spPr>
          <a:xfrm>
            <a:off x="5089903" y="580178"/>
            <a:ext cx="1695773" cy="1715557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/>
              <a:t>If you are not finished shopping you can simply search parts in the cart using this search bar </a:t>
            </a:r>
            <a:br>
              <a:rPr lang="en-AU" sz="1400" dirty="0"/>
            </a:br>
            <a:r>
              <a:rPr lang="en-AU" sz="1100" dirty="0"/>
              <a:t>(by part number or description)</a:t>
            </a:r>
            <a:endParaRPr lang="en-AU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2ABB85-2874-43DE-9EFF-7EAA3C68F08A}"/>
              </a:ext>
            </a:extLst>
          </p:cNvPr>
          <p:cNvSpPr/>
          <p:nvPr/>
        </p:nvSpPr>
        <p:spPr>
          <a:xfrm>
            <a:off x="5360114" y="2579212"/>
            <a:ext cx="1319861" cy="1320769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/>
              <a:t>This is what your search result will look like in the cart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5C8447-AF6B-4740-94A8-925C94628509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6785676" y="1437957"/>
            <a:ext cx="994473" cy="159476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171240C-0F5A-43AA-8612-32C2E38D08CC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6679975" y="3213577"/>
            <a:ext cx="2104536" cy="26020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D5AF624-1014-4CAD-AC42-06BDBF786201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686087" y="2580887"/>
            <a:ext cx="493768" cy="735750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00DD7C8-4B07-4C71-92A5-2B0560F8BBA5}"/>
              </a:ext>
            </a:extLst>
          </p:cNvPr>
          <p:cNvSpPr/>
          <p:nvPr/>
        </p:nvSpPr>
        <p:spPr>
          <a:xfrm>
            <a:off x="5368028" y="4565103"/>
            <a:ext cx="1319861" cy="1320769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/>
              <a:t>You can simply add these part/s and qty here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7D3892-730D-4AA5-9F0D-11EC2738D0B2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6687889" y="3607670"/>
            <a:ext cx="4271068" cy="1617818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1025BA7-D9E1-4EF4-A801-DB8939A3964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6687889" y="5225488"/>
            <a:ext cx="3788965" cy="102516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37D20EA5-B85B-4C92-9325-1F3AF66DCF31}"/>
              </a:ext>
            </a:extLst>
          </p:cNvPr>
          <p:cNvSpPr/>
          <p:nvPr/>
        </p:nvSpPr>
        <p:spPr>
          <a:xfrm>
            <a:off x="2341594" y="1482929"/>
            <a:ext cx="526943" cy="526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AU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5540558-7A50-438F-99E8-3B1B058D228C}"/>
              </a:ext>
            </a:extLst>
          </p:cNvPr>
          <p:cNvSpPr/>
          <p:nvPr/>
        </p:nvSpPr>
        <p:spPr>
          <a:xfrm>
            <a:off x="6522204" y="328090"/>
            <a:ext cx="526943" cy="526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AU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F4A422-A7EE-4D86-AA89-8AF79D3B1A52}"/>
              </a:ext>
            </a:extLst>
          </p:cNvPr>
          <p:cNvSpPr/>
          <p:nvPr/>
        </p:nvSpPr>
        <p:spPr>
          <a:xfrm>
            <a:off x="6522203" y="2358849"/>
            <a:ext cx="526943" cy="526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AU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ED68341-CDF3-42C1-BD8D-9BE8AE5A3573}"/>
              </a:ext>
            </a:extLst>
          </p:cNvPr>
          <p:cNvSpPr/>
          <p:nvPr/>
        </p:nvSpPr>
        <p:spPr>
          <a:xfrm>
            <a:off x="6504955" y="4269199"/>
            <a:ext cx="526943" cy="526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0D0CAE-CEDF-4AB4-97B3-9401EEFBB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Adding to your cart</a:t>
            </a:r>
          </a:p>
        </p:txBody>
      </p:sp>
    </p:spTree>
    <p:extLst>
      <p:ext uri="{BB962C8B-B14F-4D97-AF65-F5344CB8AC3E}">
        <p14:creationId xmlns:p14="http://schemas.microsoft.com/office/powerpoint/2010/main" val="4012487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F622E2-E26C-4CA5-B98C-91628AEC992A}"/>
              </a:ext>
            </a:extLst>
          </p:cNvPr>
          <p:cNvSpPr/>
          <p:nvPr/>
        </p:nvSpPr>
        <p:spPr>
          <a:xfrm>
            <a:off x="2007029" y="2309947"/>
            <a:ext cx="1399973" cy="479039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/>
              <a:t>2 step checkout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2912E4-CAB9-4B94-B41D-FB4EB229B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795" y="763875"/>
            <a:ext cx="6312477" cy="58881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2E9F7F-32AE-4876-8BD7-17FEDDA383FA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3406998" y="1465224"/>
            <a:ext cx="2118148" cy="195673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F721095-40F7-4B93-8630-4671CD0C6FF4}"/>
              </a:ext>
            </a:extLst>
          </p:cNvPr>
          <p:cNvSpPr/>
          <p:nvPr/>
        </p:nvSpPr>
        <p:spPr>
          <a:xfrm>
            <a:off x="2007028" y="3210154"/>
            <a:ext cx="1399973" cy="711777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/>
              <a:t>Billing and shipping details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645A26-89D1-411B-8FB8-BD3D7EE55609}"/>
              </a:ext>
            </a:extLst>
          </p:cNvPr>
          <p:cNvSpPr/>
          <p:nvPr/>
        </p:nvSpPr>
        <p:spPr>
          <a:xfrm>
            <a:off x="2007027" y="4354736"/>
            <a:ext cx="1399973" cy="711777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/>
              <a:t>Submit order button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CE9D39-3B6E-431F-BC6A-9083D5E4C415}"/>
              </a:ext>
            </a:extLst>
          </p:cNvPr>
          <p:cNvSpPr/>
          <p:nvPr/>
        </p:nvSpPr>
        <p:spPr>
          <a:xfrm>
            <a:off x="2007026" y="5499318"/>
            <a:ext cx="1399973" cy="711777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/>
              <a:t>Order summary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0F6F30-7E5A-4D88-960F-3409E6960704}"/>
              </a:ext>
            </a:extLst>
          </p:cNvPr>
          <p:cNvSpPr/>
          <p:nvPr/>
        </p:nvSpPr>
        <p:spPr>
          <a:xfrm>
            <a:off x="1340603" y="1421377"/>
            <a:ext cx="2066395" cy="479039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/>
              <a:t>‘BACK TO CART’ button to continue shopping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DF4AC8-E4DC-4BA7-A5E1-4EFB73A825B9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407002" y="2163728"/>
            <a:ext cx="3776462" cy="385739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567074B-1B3F-4126-97B1-268AC883FC4A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3407001" y="3566043"/>
            <a:ext cx="2118145" cy="36357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8C98C1A-AFC1-46FB-997F-C60A6765F59F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3407000" y="4702468"/>
            <a:ext cx="2242132" cy="8157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415F731-A289-4968-9418-ACEDF056354A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3406999" y="3418602"/>
            <a:ext cx="5225557" cy="2436605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F285FD3-7AB4-4538-8E24-E90821E57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Checkout</a:t>
            </a:r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F4E8D4-3E22-4A7C-8FA6-48E9DA4782E1}"/>
              </a:ext>
            </a:extLst>
          </p:cNvPr>
          <p:cNvSpPr/>
          <p:nvPr/>
        </p:nvSpPr>
        <p:spPr>
          <a:xfrm>
            <a:off x="3590925" y="4000500"/>
            <a:ext cx="1638300" cy="6656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AU" sz="900" dirty="0">
                <a:solidFill>
                  <a:schemeClr val="bg2"/>
                </a:solidFill>
              </a:rPr>
              <a:t>The reference number is your order number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A76978-01AE-40A3-A685-A38F9FE785E2}"/>
              </a:ext>
            </a:extLst>
          </p:cNvPr>
          <p:cNvCxnSpPr/>
          <p:nvPr/>
        </p:nvCxnSpPr>
        <p:spPr>
          <a:xfrm>
            <a:off x="5229225" y="4354736"/>
            <a:ext cx="419907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591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51845B-D98D-4704-8896-7860048D3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920" y="1263111"/>
            <a:ext cx="6514329" cy="5160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EA42E7-E13F-4C1D-BB8F-2C14CCB39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8039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This concludes the ordering process. Move onto the next page to see how to view your account, orders; and get support.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81E5EE-0503-456C-B1F5-E7F6EC301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Order confirmation</a:t>
            </a:r>
          </a:p>
        </p:txBody>
      </p:sp>
    </p:spTree>
    <p:extLst>
      <p:ext uri="{BB962C8B-B14F-4D97-AF65-F5344CB8AC3E}">
        <p14:creationId xmlns:p14="http://schemas.microsoft.com/office/powerpoint/2010/main" val="3256029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B37DB3-F398-41BC-85C5-510D4D03E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787" y="365125"/>
            <a:ext cx="5218301" cy="6193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1C5EB1-D0C1-4B4D-BABB-79783E2C9902}"/>
              </a:ext>
            </a:extLst>
          </p:cNvPr>
          <p:cNvSpPr/>
          <p:nvPr/>
        </p:nvSpPr>
        <p:spPr>
          <a:xfrm>
            <a:off x="9775481" y="1180703"/>
            <a:ext cx="2062426" cy="1312239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To view your account click on the </a:t>
            </a:r>
            <a:r>
              <a:rPr lang="en-US" sz="1400" b="1" dirty="0"/>
              <a:t>My Account </a:t>
            </a:r>
            <a:r>
              <a:rPr lang="en-US" sz="1400" dirty="0"/>
              <a:t>menu in the top right-hand corner of the page</a:t>
            </a:r>
            <a:endParaRPr lang="en-AU" sz="1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973F397-D809-47BD-B103-C03F6C149C34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9593452" y="472701"/>
            <a:ext cx="1213242" cy="708002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9F7F00D-9EED-4E4A-81F3-78E8A82E794F}"/>
              </a:ext>
            </a:extLst>
          </p:cNvPr>
          <p:cNvSpPr/>
          <p:nvPr/>
        </p:nvSpPr>
        <p:spPr>
          <a:xfrm>
            <a:off x="1558796" y="1441592"/>
            <a:ext cx="2062426" cy="1609616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You can see your </a:t>
            </a:r>
            <a:br>
              <a:rPr lang="en-US" sz="1400" dirty="0"/>
            </a:br>
            <a:r>
              <a:rPr lang="en-US" sz="1400" b="1" dirty="0"/>
              <a:t>Account Details </a:t>
            </a:r>
            <a:r>
              <a:rPr lang="en-US" sz="1400" dirty="0"/>
              <a:t>as well as </a:t>
            </a:r>
            <a:r>
              <a:rPr lang="en-US" sz="1400" b="1" dirty="0"/>
              <a:t>Order History. </a:t>
            </a:r>
            <a:r>
              <a:rPr lang="en-US" sz="1400" dirty="0"/>
              <a:t>You can toggle between these menus.</a:t>
            </a:r>
            <a:endParaRPr lang="en-AU" sz="14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F89B21-24DE-4BBA-BFDA-5F3291AEAE78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3621222" y="1453090"/>
            <a:ext cx="2474778" cy="793310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C87A7AC-4BC7-436D-85E2-1A888264F9AB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3621222" y="1453090"/>
            <a:ext cx="5170547" cy="793310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DBC6482-741D-4937-87E1-0E873A69692B}"/>
              </a:ext>
            </a:extLst>
          </p:cNvPr>
          <p:cNvSpPr/>
          <p:nvPr/>
        </p:nvSpPr>
        <p:spPr>
          <a:xfrm>
            <a:off x="1558796" y="3461699"/>
            <a:ext cx="2062426" cy="1193120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You can also </a:t>
            </a:r>
            <a:r>
              <a:rPr lang="en-US" sz="1400" b="1" dirty="0"/>
              <a:t>view the order details </a:t>
            </a:r>
            <a:r>
              <a:rPr lang="en-US" sz="1400" dirty="0"/>
              <a:t>and </a:t>
            </a:r>
            <a:r>
              <a:rPr lang="en-US" sz="1400" b="1" dirty="0"/>
              <a:t>re-order</a:t>
            </a:r>
            <a:endParaRPr lang="en-AU" sz="1400" b="1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A66717C-BB91-42B3-92AD-103556809620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3621222" y="3301139"/>
            <a:ext cx="3345266" cy="757120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3D250A6-6B25-44C5-9BFD-FD2C56BDAD9D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3621222" y="3336785"/>
            <a:ext cx="4139715" cy="721474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D23B28D-BB19-4BAB-BCAD-F5B012ACA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View your account</a:t>
            </a:r>
          </a:p>
        </p:txBody>
      </p:sp>
    </p:spTree>
    <p:extLst>
      <p:ext uri="{BB962C8B-B14F-4D97-AF65-F5344CB8AC3E}">
        <p14:creationId xmlns:p14="http://schemas.microsoft.com/office/powerpoint/2010/main" val="4176920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390AE4-00AA-4B94-9C54-40B5ABD1B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72339"/>
            <a:ext cx="4266637" cy="50327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2396C30-7AE0-40CE-9B9A-FEDC0E181B90}"/>
              </a:ext>
            </a:extLst>
          </p:cNvPr>
          <p:cNvSpPr/>
          <p:nvPr/>
        </p:nvSpPr>
        <p:spPr>
          <a:xfrm>
            <a:off x="4979691" y="1091405"/>
            <a:ext cx="1370384" cy="1487588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You can track the progress of your order shipments by clicking this button</a:t>
            </a:r>
            <a:endParaRPr lang="en-AU" sz="12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CB60F3-1CE5-4EE4-A458-1C33789F45A3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4448014" y="2578993"/>
            <a:ext cx="1216869" cy="652404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5A1D743-CD7A-480D-A607-5235B9500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965" y="1430938"/>
            <a:ext cx="4266637" cy="50429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90A8EB-F39A-406B-82BC-59886737D6B3}"/>
              </a:ext>
            </a:extLst>
          </p:cNvPr>
          <p:cNvSpPr/>
          <p:nvPr/>
        </p:nvSpPr>
        <p:spPr>
          <a:xfrm>
            <a:off x="8438828" y="275258"/>
            <a:ext cx="3368816" cy="992473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/>
              <a:t>You can simply </a:t>
            </a:r>
            <a:br>
              <a:rPr lang="en-AU" sz="1200" dirty="0"/>
            </a:br>
            <a:r>
              <a:rPr lang="en-AU" sz="1200" dirty="0"/>
              <a:t>re-order a previous order by clicking here. The items from this order will add to your current cart and you can edit from there.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F9C037-D512-4170-B48A-854D456F074B}"/>
              </a:ext>
            </a:extLst>
          </p:cNvPr>
          <p:cNvSpPr/>
          <p:nvPr/>
        </p:nvSpPr>
        <p:spPr>
          <a:xfrm>
            <a:off x="10414861" y="3515939"/>
            <a:ext cx="1706880" cy="2272677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/>
              <a:t>There will be a pop up if there was a promotion on your previous order. This is to advise you the pricing may be different (if the promotion is no longer running)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BD36D06-9D9E-4841-AF1C-5556F5BF2545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10123236" y="1267731"/>
            <a:ext cx="291625" cy="801293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6BD7253-D66A-4181-B32F-59FF885D6A11}"/>
              </a:ext>
            </a:extLst>
          </p:cNvPr>
          <p:cNvSpPr/>
          <p:nvPr/>
        </p:nvSpPr>
        <p:spPr>
          <a:xfrm>
            <a:off x="579407" y="1342584"/>
            <a:ext cx="1486487" cy="526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Order in Progress</a:t>
            </a:r>
            <a:endParaRPr lang="en-AU" sz="16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65AB09-18A4-4ADE-9F8D-041AC4D82C3E}"/>
              </a:ext>
            </a:extLst>
          </p:cNvPr>
          <p:cNvSpPr/>
          <p:nvPr/>
        </p:nvSpPr>
        <p:spPr>
          <a:xfrm>
            <a:off x="6810965" y="1285279"/>
            <a:ext cx="1486487" cy="526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Past Order</a:t>
            </a:r>
            <a:endParaRPr lang="en-AU" sz="16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6315386-0580-4A5A-84EE-00C62965A9DE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10283125" y="3122908"/>
            <a:ext cx="985176" cy="393031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537251FC-8A67-4D0B-8804-A6F850D4D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Viewing order status’ and re-ordering</a:t>
            </a:r>
          </a:p>
        </p:txBody>
      </p:sp>
    </p:spTree>
    <p:extLst>
      <p:ext uri="{BB962C8B-B14F-4D97-AF65-F5344CB8AC3E}">
        <p14:creationId xmlns:p14="http://schemas.microsoft.com/office/powerpoint/2010/main" val="91501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1ECF4-26DA-4F31-9A00-B91C1A0E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support?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42AAA-A583-4447-8C4A-A12B9E9C8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548" y="1396238"/>
            <a:ext cx="10593494" cy="9511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600" dirty="0"/>
              <a:t>You can contact us for any support or issues with your order/s. Contact the tradeline team via email, or phone in on:</a:t>
            </a:r>
          </a:p>
          <a:p>
            <a:pPr marL="0" indent="0">
              <a:buNone/>
            </a:pPr>
            <a:r>
              <a:rPr lang="en-US" sz="1600" b="1" dirty="0">
                <a:hlinkClick r:id="rId2"/>
              </a:rPr>
              <a:t>Trade.spareparts@Electrolux.com.au</a:t>
            </a:r>
            <a:endParaRPr lang="en-US" sz="1600" b="1" dirty="0"/>
          </a:p>
          <a:p>
            <a:pPr marL="0" indent="0">
              <a:buNone/>
            </a:pPr>
            <a:r>
              <a:rPr lang="en-AU" sz="1600" b="1" dirty="0"/>
              <a:t>1300 666 019</a:t>
            </a:r>
            <a:endParaRPr lang="en-US" sz="1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C333AC-BB29-4B32-B2E5-71DBE7A3E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046" y="3602197"/>
            <a:ext cx="6571281" cy="1230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EEDB53-C921-4504-820D-8B0D8AB84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593" y="2524250"/>
            <a:ext cx="7594170" cy="709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DA817D-45F8-4957-B8FD-5BC0550E7C7F}"/>
              </a:ext>
            </a:extLst>
          </p:cNvPr>
          <p:cNvSpPr/>
          <p:nvPr/>
        </p:nvSpPr>
        <p:spPr>
          <a:xfrm>
            <a:off x="1494436" y="3655697"/>
            <a:ext cx="2062426" cy="839080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Please see the support menu for more information</a:t>
            </a:r>
            <a:endParaRPr lang="en-AU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F97714-A5EC-4D64-8CD5-76C7A427123E}"/>
              </a:ext>
            </a:extLst>
          </p:cNvPr>
          <p:cNvSpPr/>
          <p:nvPr/>
        </p:nvSpPr>
        <p:spPr>
          <a:xfrm>
            <a:off x="1508784" y="4729399"/>
            <a:ext cx="2062426" cy="839080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Visit our FAQ’s if you need help with navigating the site</a:t>
            </a:r>
            <a:endParaRPr lang="en-AU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8DA7F1-53F9-44E2-92C6-596DCCB53D85}"/>
              </a:ext>
            </a:extLst>
          </p:cNvPr>
          <p:cNvSpPr/>
          <p:nvPr/>
        </p:nvSpPr>
        <p:spPr>
          <a:xfrm>
            <a:off x="1494436" y="5803101"/>
            <a:ext cx="2062426" cy="582742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Email or call our team</a:t>
            </a:r>
            <a:endParaRPr lang="en-AU" sz="1400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F1660E-486B-4719-B4EA-C43809CE0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788" y="5319544"/>
            <a:ext cx="5687878" cy="9671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B8C66DC-F32D-4B87-8E20-F5916E0E0BB3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556862" y="2917181"/>
            <a:ext cx="2539138" cy="1158056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2ACC30-BCAE-4330-9257-8B9E2D798B91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571210" y="4426329"/>
            <a:ext cx="1694259" cy="722610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4D1D6E-9AD7-42C2-81B6-BAFB101DB590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571210" y="5148939"/>
            <a:ext cx="3250504" cy="722609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3B1AB62-D142-448F-88C4-74016C28DC3B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556862" y="5634272"/>
            <a:ext cx="4415865" cy="460200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FCD97E4-89C1-4BAA-B80F-84C183CDC432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556862" y="4434265"/>
            <a:ext cx="3540624" cy="1660207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322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8DE13-116E-443C-B9AA-00227997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992EF-405B-475C-99E5-A2AD7AD54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4" y="1335268"/>
            <a:ext cx="10515600" cy="479011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If you appear too be having issues (see below) on the B2B Portal. Please try clearing your cache on your browser to rectify the error.</a:t>
            </a:r>
          </a:p>
          <a:p>
            <a:pPr marL="0" indent="0">
              <a:buNone/>
            </a:pPr>
            <a:endParaRPr lang="en-AU" dirty="0"/>
          </a:p>
          <a:p>
            <a:endParaRPr lang="en-AU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7BD85-09A9-49E4-8720-95A29BE6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1F1C3-C138-457A-AF6B-51850BED4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4E6B5-714A-49AF-9D1F-F628A5DF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C124-2318-4632-A387-7E9E26FFB6CC}" type="slidenum">
              <a:rPr lang="sv-SE" smtClean="0"/>
              <a:t>16</a:t>
            </a:fld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5CBA56-C95B-4363-8E74-59C0596E25B7}"/>
              </a:ext>
            </a:extLst>
          </p:cNvPr>
          <p:cNvSpPr/>
          <p:nvPr/>
        </p:nvSpPr>
        <p:spPr>
          <a:xfrm>
            <a:off x="6209447" y="2369480"/>
            <a:ext cx="5258145" cy="4058034"/>
          </a:xfrm>
          <a:prstGeom prst="rect">
            <a:avLst/>
          </a:prstGeom>
          <a:solidFill>
            <a:srgbClr val="DDE7EA"/>
          </a:solidFill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900"/>
              </a:spcBef>
            </a:pPr>
            <a:br>
              <a:rPr lang="en-AU" dirty="0">
                <a:solidFill>
                  <a:srgbClr val="041E41"/>
                </a:solidFill>
                <a:latin typeface="Electrolux Sans SemiBold"/>
              </a:rPr>
            </a:br>
            <a:r>
              <a:rPr lang="en-AU" dirty="0">
                <a:solidFill>
                  <a:srgbClr val="041E41"/>
                </a:solidFill>
                <a:latin typeface="Electrolux Sans SemiBold"/>
              </a:rPr>
              <a:t>How to clear your cache:</a:t>
            </a:r>
          </a:p>
          <a:p>
            <a:pPr marL="342900" lvl="0" indent="-342900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AU" sz="1600" dirty="0">
                <a:solidFill>
                  <a:srgbClr val="041E41"/>
                </a:solidFill>
              </a:rPr>
              <a:t>Go into your internet browser settings</a:t>
            </a:r>
          </a:p>
          <a:p>
            <a:pPr marL="342900" lvl="0" indent="-342900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AU" sz="1600" dirty="0">
                <a:solidFill>
                  <a:srgbClr val="041E41"/>
                </a:solidFill>
              </a:rPr>
              <a:t>Choose Privacy, Search &amp; Settings/ Privacy settings</a:t>
            </a:r>
          </a:p>
          <a:p>
            <a:pPr marL="342900" lvl="0" indent="-342900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AU" sz="1600" dirty="0">
                <a:solidFill>
                  <a:srgbClr val="041E41"/>
                </a:solidFill>
              </a:rPr>
              <a:t>Clear browsing data and/or clear cache</a:t>
            </a:r>
          </a:p>
          <a:p>
            <a:pPr marL="342900" lvl="0" indent="-342900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AU" sz="1600" dirty="0">
                <a:solidFill>
                  <a:srgbClr val="041E41"/>
                </a:solidFill>
              </a:rPr>
              <a:t>Choose ‘All Time’ &amp; Clear Now</a:t>
            </a:r>
          </a:p>
          <a:p>
            <a:pPr lvl="0">
              <a:lnSpc>
                <a:spcPct val="90000"/>
              </a:lnSpc>
              <a:spcBef>
                <a:spcPts val="900"/>
              </a:spcBef>
            </a:pPr>
            <a:endParaRPr lang="en-AU" sz="1600" dirty="0">
              <a:solidFill>
                <a:srgbClr val="041E41"/>
              </a:solidFill>
            </a:endParaRPr>
          </a:p>
          <a:p>
            <a:pPr lvl="0">
              <a:lnSpc>
                <a:spcPct val="90000"/>
              </a:lnSpc>
              <a:spcBef>
                <a:spcPts val="900"/>
              </a:spcBef>
            </a:pPr>
            <a:r>
              <a:rPr lang="en-AU" sz="1600" i="1" dirty="0">
                <a:solidFill>
                  <a:srgbClr val="041E41"/>
                </a:solidFill>
                <a:latin typeface="+mj-lt"/>
              </a:rPr>
              <a:t>NOTE: </a:t>
            </a:r>
            <a:r>
              <a:rPr lang="en-AU" sz="1600" i="1" dirty="0">
                <a:solidFill>
                  <a:srgbClr val="041E41"/>
                </a:solidFill>
              </a:rPr>
              <a:t>If you are using another browser, please use your selected browser settings menu to clear your cache. </a:t>
            </a:r>
          </a:p>
          <a:p>
            <a:pPr lvl="0">
              <a:lnSpc>
                <a:spcPct val="90000"/>
              </a:lnSpc>
              <a:spcBef>
                <a:spcPts val="900"/>
              </a:spcBef>
            </a:pPr>
            <a:r>
              <a:rPr lang="en-AU" sz="1600" i="1" dirty="0">
                <a:solidFill>
                  <a:srgbClr val="041E41"/>
                </a:solidFill>
              </a:rPr>
              <a:t>Try using the portal in another browser, if the issue continues.</a:t>
            </a:r>
            <a:br>
              <a:rPr lang="en-AU" sz="1600" dirty="0">
                <a:solidFill>
                  <a:srgbClr val="041E41"/>
                </a:solidFill>
              </a:rPr>
            </a:br>
            <a:endParaRPr lang="en-AU" sz="1600" dirty="0">
              <a:solidFill>
                <a:srgbClr val="041E4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FEB21C-6DB5-43BC-9EB7-9A77B246EA78}"/>
              </a:ext>
            </a:extLst>
          </p:cNvPr>
          <p:cNvSpPr/>
          <p:nvPr/>
        </p:nvSpPr>
        <p:spPr>
          <a:xfrm>
            <a:off x="484921" y="2369480"/>
            <a:ext cx="5258145" cy="2414507"/>
          </a:xfrm>
          <a:prstGeom prst="rect">
            <a:avLst/>
          </a:prstGeom>
          <a:solidFill>
            <a:srgbClr val="DDE7EA"/>
          </a:solidFill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900"/>
              </a:spcBef>
            </a:pPr>
            <a:br>
              <a:rPr lang="en-AU" dirty="0">
                <a:solidFill>
                  <a:srgbClr val="041E41"/>
                </a:solidFill>
                <a:latin typeface="Electrolux Sans SemiBold"/>
              </a:rPr>
            </a:br>
            <a:r>
              <a:rPr lang="en-AU" dirty="0">
                <a:solidFill>
                  <a:srgbClr val="041E41"/>
                </a:solidFill>
                <a:latin typeface="Electrolux Sans SemiBold"/>
              </a:rPr>
              <a:t>Possible issues:</a:t>
            </a:r>
          </a:p>
          <a:p>
            <a:pPr marL="177800" indent="-1778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1E41"/>
                </a:solidFill>
              </a:rPr>
              <a:t>Unable to login to your account</a:t>
            </a:r>
          </a:p>
          <a:p>
            <a:pPr marL="177800" lvl="0" indent="-1778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1E41"/>
                </a:solidFill>
              </a:rPr>
              <a:t>Unable to add items to your cart</a:t>
            </a:r>
          </a:p>
          <a:p>
            <a:pPr marL="177800" lvl="0" indent="-1778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1E41"/>
                </a:solidFill>
              </a:rPr>
              <a:t>Unable to find part/s in search</a:t>
            </a:r>
          </a:p>
          <a:p>
            <a:pPr marL="177800" lvl="0" indent="-1778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1E41"/>
                </a:solidFill>
              </a:rPr>
              <a:t>Unable to see pricing/correct pricing</a:t>
            </a:r>
          </a:p>
          <a:p>
            <a:pPr lvl="0">
              <a:lnSpc>
                <a:spcPct val="90000"/>
              </a:lnSpc>
              <a:spcBef>
                <a:spcPts val="900"/>
              </a:spcBef>
            </a:pPr>
            <a:endParaRPr lang="en-US" dirty="0">
              <a:solidFill>
                <a:srgbClr val="041E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74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5375B-D581-4CA8-9934-566CEF860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444483"/>
            <a:ext cx="9787991" cy="815991"/>
          </a:xfrm>
        </p:spPr>
        <p:txBody>
          <a:bodyPr anchor="t">
            <a:normAutofit/>
          </a:bodyPr>
          <a:lstStyle/>
          <a:p>
            <a:r>
              <a:rPr lang="en-US" dirty="0"/>
              <a:t>Troubleshooting- Clearing Cache</a:t>
            </a:r>
            <a:endParaRPr lang="en-AU" dirty="0"/>
          </a:p>
        </p:txBody>
      </p:sp>
      <p:pic>
        <p:nvPicPr>
          <p:cNvPr id="1026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88F9CAD-1AD8-446E-89AD-9A73BD6EA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209" y="1043953"/>
            <a:ext cx="4755305" cy="267485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Footer Placeholder 4">
            <a:extLst>
              <a:ext uri="{FF2B5EF4-FFF2-40B4-BE49-F238E27FC236}">
                <a16:creationId xmlns:a16="http://schemas.microsoft.com/office/drawing/2014/main" id="{B68A622A-7801-44D8-A553-6F30C4B55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994" y="6592992"/>
            <a:ext cx="2736000" cy="15025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A43DA-7A6B-48D9-86BE-8F565233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3844" y="6592991"/>
            <a:ext cx="2736000" cy="14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451C124-2318-4632-A387-7E9E26FFB6CC}" type="slidenum">
              <a:rPr lang="sv-SE" smtClean="0"/>
              <a:pPr>
                <a:spcAft>
                  <a:spcPts val="600"/>
                </a:spcAft>
              </a:pPr>
              <a:t>17</a:t>
            </a:fld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9D234-F19C-446C-8C53-7DA6F19E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DCA545D-F08C-4185-ABC9-B966729ACA63}" type="datetime1">
              <a:rPr lang="sv-SE" smtClean="0"/>
              <a:pPr>
                <a:spcAft>
                  <a:spcPts val="600"/>
                </a:spcAft>
              </a:pPr>
              <a:t>2021-11-01</a:t>
            </a:fld>
            <a:endParaRPr lang="sv-SE"/>
          </a:p>
        </p:txBody>
      </p:sp>
      <p:pic>
        <p:nvPicPr>
          <p:cNvPr id="1027" name="Picture 2">
            <a:extLst>
              <a:ext uri="{FF2B5EF4-FFF2-40B4-BE49-F238E27FC236}">
                <a16:creationId xmlns:a16="http://schemas.microsoft.com/office/drawing/2014/main" id="{4C870716-3CEC-4C93-99D3-6BB592813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10" y="3824914"/>
            <a:ext cx="4755304" cy="26689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>
            <a:extLst>
              <a:ext uri="{FF2B5EF4-FFF2-40B4-BE49-F238E27FC236}">
                <a16:creationId xmlns:a16="http://schemas.microsoft.com/office/drawing/2014/main" id="{8C6F588F-70DB-4AC3-A113-9DFC6A5D0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911" y="1043953"/>
            <a:ext cx="4750134" cy="26731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1">
            <a:extLst>
              <a:ext uri="{FF2B5EF4-FFF2-40B4-BE49-F238E27FC236}">
                <a16:creationId xmlns:a16="http://schemas.microsoft.com/office/drawing/2014/main" id="{DA0497E9-FCDF-4738-BDCD-6BAFC9DF7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349" y="2673278"/>
            <a:ext cx="2748590" cy="2989392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5B538A-3F7E-46E0-855A-C6446144C697}"/>
              </a:ext>
            </a:extLst>
          </p:cNvPr>
          <p:cNvSpPr/>
          <p:nvPr/>
        </p:nvSpPr>
        <p:spPr>
          <a:xfrm>
            <a:off x="774845" y="976832"/>
            <a:ext cx="3318625" cy="462867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900"/>
              </a:spcBef>
            </a:pPr>
            <a:r>
              <a:rPr lang="en-AU" sz="1200" dirty="0">
                <a:solidFill>
                  <a:srgbClr val="041E41"/>
                </a:solidFill>
              </a:rPr>
              <a:t>Go into your internet browser settings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C4C857-F23F-4A38-AD6A-CCE90CA0938D}"/>
              </a:ext>
            </a:extLst>
          </p:cNvPr>
          <p:cNvSpPr/>
          <p:nvPr/>
        </p:nvSpPr>
        <p:spPr>
          <a:xfrm>
            <a:off x="760927" y="3784910"/>
            <a:ext cx="3318625" cy="462867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900"/>
              </a:spcBef>
            </a:pPr>
            <a:r>
              <a:rPr lang="en-AU" sz="1200" dirty="0">
                <a:solidFill>
                  <a:srgbClr val="041E41"/>
                </a:solidFill>
              </a:rPr>
              <a:t>Choose Privacy, Search &amp; Settings/ Privacy settings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8311AF-D419-4138-B1D6-DF69AE486C1A}"/>
              </a:ext>
            </a:extLst>
          </p:cNvPr>
          <p:cNvSpPr/>
          <p:nvPr/>
        </p:nvSpPr>
        <p:spPr>
          <a:xfrm>
            <a:off x="6306218" y="976832"/>
            <a:ext cx="3318625" cy="462867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900"/>
              </a:spcBef>
            </a:pPr>
            <a:r>
              <a:rPr lang="en-AU" sz="1200" dirty="0">
                <a:solidFill>
                  <a:srgbClr val="041E41"/>
                </a:solidFill>
              </a:rPr>
              <a:t>Clear browsing data and/or clear cache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923CB4-7537-46DA-99B7-D438C410C4D1}"/>
              </a:ext>
            </a:extLst>
          </p:cNvPr>
          <p:cNvSpPr/>
          <p:nvPr/>
        </p:nvSpPr>
        <p:spPr>
          <a:xfrm>
            <a:off x="8312785" y="4927941"/>
            <a:ext cx="3318625" cy="462867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900"/>
              </a:spcBef>
            </a:pPr>
            <a:r>
              <a:rPr lang="en-AU" sz="1200" dirty="0">
                <a:solidFill>
                  <a:srgbClr val="041E41"/>
                </a:solidFill>
              </a:rPr>
              <a:t>Choose ‘All Time’ &amp; Clear Now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8A6119-D346-4DF1-A4B4-61C95ED7788A}"/>
              </a:ext>
            </a:extLst>
          </p:cNvPr>
          <p:cNvSpPr/>
          <p:nvPr/>
        </p:nvSpPr>
        <p:spPr>
          <a:xfrm>
            <a:off x="231488" y="3740660"/>
            <a:ext cx="526943" cy="526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AU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1761D02-20B8-449E-9D90-230AD93D04B1}"/>
              </a:ext>
            </a:extLst>
          </p:cNvPr>
          <p:cNvSpPr/>
          <p:nvPr/>
        </p:nvSpPr>
        <p:spPr>
          <a:xfrm>
            <a:off x="7785842" y="4895902"/>
            <a:ext cx="526943" cy="526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AU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361F774-E199-4888-AE83-16479D7ECB06}"/>
              </a:ext>
            </a:extLst>
          </p:cNvPr>
          <p:cNvSpPr/>
          <p:nvPr/>
        </p:nvSpPr>
        <p:spPr>
          <a:xfrm>
            <a:off x="5797545" y="944792"/>
            <a:ext cx="526943" cy="526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AU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208F0C0-B70B-4793-B746-F17AEE41051F}"/>
              </a:ext>
            </a:extLst>
          </p:cNvPr>
          <p:cNvSpPr/>
          <p:nvPr/>
        </p:nvSpPr>
        <p:spPr>
          <a:xfrm>
            <a:off x="233984" y="944792"/>
            <a:ext cx="526943" cy="526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5398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74155-C71C-417F-AAE8-E0697EBF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94" y="526583"/>
            <a:ext cx="9787991" cy="423264"/>
          </a:xfrm>
        </p:spPr>
        <p:txBody>
          <a:bodyPr/>
          <a:lstStyle/>
          <a:p>
            <a:r>
              <a:rPr lang="en-AU" dirty="0"/>
              <a:t>Uploading Excel Orders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CCF71-4898-4191-ADF7-11C9ABBD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79EC-F15D-4F4C-908E-31997261918B}" type="datetime1">
              <a:rPr lang="sv-SE" smtClean="0"/>
              <a:t>2021-11-01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828C4-3890-4A2B-9B66-12EA4934F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4437D-CB73-455C-A4B3-D12802DE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C124-2318-4632-A387-7E9E26FFB6CC}" type="slidenum">
              <a:rPr lang="sv-SE" smtClean="0"/>
              <a:t>18</a:t>
            </a:fld>
            <a:endParaRPr lang="sv-S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436ABE-121B-4608-B48D-327568816C18}"/>
              </a:ext>
            </a:extLst>
          </p:cNvPr>
          <p:cNvSpPr txBox="1"/>
          <p:nvPr/>
        </p:nvSpPr>
        <p:spPr>
          <a:xfrm>
            <a:off x="513184" y="1194318"/>
            <a:ext cx="202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Select up arrow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616E71-ADCA-4AD8-B347-E7F9228C8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5453"/>
            <a:ext cx="12192000" cy="4982546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3B91E01-489D-4A31-BBFB-0E56B9249360}"/>
              </a:ext>
            </a:extLst>
          </p:cNvPr>
          <p:cNvCxnSpPr>
            <a:stCxn id="11" idx="3"/>
          </p:cNvCxnSpPr>
          <p:nvPr/>
        </p:nvCxnSpPr>
        <p:spPr>
          <a:xfrm>
            <a:off x="2538990" y="1378984"/>
            <a:ext cx="8872349" cy="10936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ADF375-FF3E-4FE5-9A54-6B0BDEFF0E0C}"/>
              </a:ext>
            </a:extLst>
          </p:cNvPr>
          <p:cNvCxnSpPr>
            <a:stCxn id="11" idx="3"/>
          </p:cNvCxnSpPr>
          <p:nvPr/>
        </p:nvCxnSpPr>
        <p:spPr>
          <a:xfrm>
            <a:off x="2538990" y="1378984"/>
            <a:ext cx="3413941" cy="439666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38BF03B8-5E1A-4792-A5FB-1591BE8FC225}"/>
              </a:ext>
            </a:extLst>
          </p:cNvPr>
          <p:cNvSpPr/>
          <p:nvPr/>
        </p:nvSpPr>
        <p:spPr>
          <a:xfrm>
            <a:off x="5458408" y="949847"/>
            <a:ext cx="1932500" cy="643128"/>
          </a:xfrm>
          <a:prstGeom prst="wedgeRectCallout">
            <a:avLst>
              <a:gd name="adj1" fmla="val -37176"/>
              <a:gd name="adj2" fmla="val 7845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AU" dirty="0"/>
              <a:t>First step to upload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69787E95-CCF7-414A-979F-B6A7C72FED73}"/>
              </a:ext>
            </a:extLst>
          </p:cNvPr>
          <p:cNvSpPr/>
          <p:nvPr/>
        </p:nvSpPr>
        <p:spPr>
          <a:xfrm>
            <a:off x="2463282" y="3398218"/>
            <a:ext cx="1565112" cy="643430"/>
          </a:xfrm>
          <a:prstGeom prst="wedgeRectCallout">
            <a:avLst>
              <a:gd name="adj1" fmla="val 41584"/>
              <a:gd name="adj2" fmla="val -927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AU" dirty="0"/>
              <a:t>Second step to upload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F15D2-AF9C-4482-9108-42EA5D1EB42A}"/>
              </a:ext>
            </a:extLst>
          </p:cNvPr>
          <p:cNvSpPr txBox="1"/>
          <p:nvPr/>
        </p:nvSpPr>
        <p:spPr>
          <a:xfrm>
            <a:off x="4385388" y="3088377"/>
            <a:ext cx="6092889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AU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note - Add </a:t>
            </a:r>
            <a:r>
              <a:rPr lang="en-AU" sz="1800" b="1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maximum</a:t>
            </a:r>
            <a:r>
              <a:rPr lang="en-AU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 line items for better uploading performance</a:t>
            </a:r>
            <a:r>
              <a:rPr lang="en-AU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the site.</a:t>
            </a:r>
            <a:endParaRPr lang="en-AU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94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F61A7-60E3-4249-B4CF-0A5881A07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444484"/>
            <a:ext cx="9787991" cy="494350"/>
          </a:xfrm>
        </p:spPr>
        <p:txBody>
          <a:bodyPr/>
          <a:lstStyle/>
          <a:p>
            <a:r>
              <a:rPr lang="en-AU" dirty="0"/>
              <a:t>Uploading Excel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6F28B-B5C6-41C6-B30D-E32F2E72A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4" y="938834"/>
            <a:ext cx="10515600" cy="4747772"/>
          </a:xfrm>
        </p:spPr>
        <p:txBody>
          <a:bodyPr/>
          <a:lstStyle/>
          <a:p>
            <a:r>
              <a:rPr lang="en-AU" dirty="0"/>
              <a:t>Select file to be uploaded –</a:t>
            </a:r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F6B75-372F-4EDE-90DA-94F1D2EC0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E3D5-2FBC-4948-B835-5095F6732638}" type="datetime1">
              <a:rPr lang="sv-SE" smtClean="0"/>
              <a:t>2021-11-01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77050-F3CE-4370-B80F-116064842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06450-9963-4E78-BCDA-F62783A7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C124-2318-4632-A387-7E9E26FFB6CC}" type="slidenum">
              <a:rPr lang="sv-SE" smtClean="0"/>
              <a:t>19</a:t>
            </a:fld>
            <a:endParaRPr lang="sv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A3F767-90FA-4D4C-A1F4-7B4AA233B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17" y="1770425"/>
            <a:ext cx="78581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3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2283C8-819A-4F25-B178-02D2F6173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FE9923-CF8A-4DE6-BC78-41285AED02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471650-AE8C-4F0A-9990-7EAE6F8DE484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3AF09-38C6-4F46-BF03-6B238CD27AD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46C7B4-7CCB-4A04-8105-702DF102A5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Login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Search the part/s you are after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View the details of the part (parts listing page/ listing details)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Add the part/s to your cart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View and review your cart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Go to the checkout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Process order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Uploading Excel Orders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D5D4702-A08B-41B8-9637-FB02DE378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process of ordering a part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E5F937-9C3E-4484-9E0C-C0F2418E107F}"/>
              </a:ext>
            </a:extLst>
          </p:cNvPr>
          <p:cNvSpPr txBox="1"/>
          <p:nvPr/>
        </p:nvSpPr>
        <p:spPr>
          <a:xfrm>
            <a:off x="371473" y="5852984"/>
            <a:ext cx="8868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*Please note all imagery and screen grabs in this presentation are for illustration purposes only</a:t>
            </a:r>
            <a:endParaRPr lang="en-AU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93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F10B-01AC-4F9A-A0FF-AD4A6F90E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444484"/>
            <a:ext cx="9787991" cy="516570"/>
          </a:xfrm>
        </p:spPr>
        <p:txBody>
          <a:bodyPr/>
          <a:lstStyle/>
          <a:p>
            <a:r>
              <a:rPr lang="en-AU" dirty="0"/>
              <a:t>Uploading Excel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EEB03-EA84-4393-A360-254A13B27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995A9-4B11-4E31-A27F-21EA4A50F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1D52-E78E-4342-8402-A945263D50CB}" type="datetime1">
              <a:rPr lang="sv-SE" smtClean="0"/>
              <a:t>2021-11-01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69B6F-02F4-4061-8616-C961092AE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6B179-C184-463A-8FC3-EC716B3B8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C124-2318-4632-A387-7E9E26FFB6CC}" type="slidenum">
              <a:rPr lang="sv-SE" smtClean="0"/>
              <a:t>20</a:t>
            </a:fld>
            <a:endParaRPr lang="sv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87436E-E9E2-4E44-A133-630F0FCC5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1072444"/>
            <a:ext cx="11496675" cy="56855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FA62B4-4C2F-41DF-8D0B-21BDAD073B4F}"/>
              </a:ext>
            </a:extLst>
          </p:cNvPr>
          <p:cNvSpPr/>
          <p:nvPr/>
        </p:nvSpPr>
        <p:spPr>
          <a:xfrm>
            <a:off x="7865707" y="1474237"/>
            <a:ext cx="3303036" cy="8770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AU" dirty="0"/>
              <a:t>Check part number /quantity and add to cart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57E68A-5AE1-4C3D-8080-BD56D023A3CB}"/>
              </a:ext>
            </a:extLst>
          </p:cNvPr>
          <p:cNvCxnSpPr/>
          <p:nvPr/>
        </p:nvCxnSpPr>
        <p:spPr>
          <a:xfrm flipH="1">
            <a:off x="1304926" y="2052735"/>
            <a:ext cx="6560781" cy="226733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59B834-423A-4323-AA69-646332FFCA30}"/>
              </a:ext>
            </a:extLst>
          </p:cNvPr>
          <p:cNvCxnSpPr/>
          <p:nvPr/>
        </p:nvCxnSpPr>
        <p:spPr>
          <a:xfrm>
            <a:off x="9083844" y="2351314"/>
            <a:ext cx="97478" cy="189411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546B50C-2FF6-47A7-9654-F48022432ABD}"/>
              </a:ext>
            </a:extLst>
          </p:cNvPr>
          <p:cNvSpPr/>
          <p:nvPr/>
        </p:nvSpPr>
        <p:spPr>
          <a:xfrm>
            <a:off x="7007290" y="6167535"/>
            <a:ext cx="2649894" cy="569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AU" dirty="0"/>
              <a:t>Once confirmed – click Add to Cart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982461-988F-4791-A0D5-5F7E6B2C8490}"/>
              </a:ext>
            </a:extLst>
          </p:cNvPr>
          <p:cNvCxnSpPr/>
          <p:nvPr/>
        </p:nvCxnSpPr>
        <p:spPr>
          <a:xfrm>
            <a:off x="9657184" y="6413516"/>
            <a:ext cx="50228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070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5E905-2185-41B8-85B6-711F3DB8F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444483"/>
            <a:ext cx="9787991" cy="441925"/>
          </a:xfrm>
        </p:spPr>
        <p:txBody>
          <a:bodyPr/>
          <a:lstStyle/>
          <a:p>
            <a:r>
              <a:rPr lang="en-AU" dirty="0"/>
              <a:t>Uploading Excel Orders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FFB3C10-4912-4FAB-97FA-A2E589E30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7045" y="1023795"/>
            <a:ext cx="7998682" cy="3988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F1B8C-E8BC-401D-BA71-8DD8B1FFD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D7F0-31B4-4361-BDA6-B8B67FDE125E}" type="datetime1">
              <a:rPr lang="sv-SE" smtClean="0"/>
              <a:t>2021-11-01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401A4-8BFF-47F1-9016-ED884D0FB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F2DDC-374C-4066-8D3A-93AD63797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C124-2318-4632-A387-7E9E26FFB6CC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5266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78D69-E1A3-4361-A387-235E0EB75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444483"/>
            <a:ext cx="9787991" cy="563223"/>
          </a:xfrm>
        </p:spPr>
        <p:txBody>
          <a:bodyPr/>
          <a:lstStyle/>
          <a:p>
            <a:r>
              <a:rPr lang="en-AU" dirty="0"/>
              <a:t>Uploading Excel Orders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CB3F6-3564-418E-97C8-840DDE3BC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B2FD-7868-4B79-9233-692162124AF6}" type="datetime1">
              <a:rPr lang="sv-SE" smtClean="0"/>
              <a:t>2021-11-01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31E3C-AF2A-4D29-A34E-1383CDDC0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F5281-C47E-4E9B-9CE5-8364C60FB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C124-2318-4632-A387-7E9E26FFB6CC}" type="slidenum">
              <a:rPr lang="sv-SE" smtClean="0"/>
              <a:t>22</a:t>
            </a:fld>
            <a:endParaRPr lang="sv-SE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B182526-6032-4114-A929-479E0FB69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5" y="1736028"/>
            <a:ext cx="10515600" cy="3549457"/>
          </a:xfrm>
        </p:spPr>
      </p:pic>
    </p:spTree>
    <p:extLst>
      <p:ext uri="{BB962C8B-B14F-4D97-AF65-F5344CB8AC3E}">
        <p14:creationId xmlns:p14="http://schemas.microsoft.com/office/powerpoint/2010/main" val="234632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27562-F570-4DD4-8524-00E42ECC1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7247" cy="4351338"/>
          </a:xfrm>
        </p:spPr>
        <p:txBody>
          <a:bodyPr>
            <a:normAutofit/>
          </a:bodyPr>
          <a:lstStyle/>
          <a:p>
            <a:r>
              <a:rPr lang="en-US" sz="1600" dirty="0"/>
              <a:t>To access the new ordering portal. Use URL: </a:t>
            </a:r>
            <a:r>
              <a:rPr lang="en-AU" sz="1600" b="1" dirty="0"/>
              <a:t>shop.spareparts.electrolux.com.au</a:t>
            </a:r>
            <a:endParaRPr lang="en-US" sz="1600" b="1" dirty="0"/>
          </a:p>
          <a:p>
            <a:r>
              <a:rPr lang="en-US" sz="1600" dirty="0"/>
              <a:t>The site is </a:t>
            </a:r>
            <a:r>
              <a:rPr lang="en-US" sz="1600" u="sng" dirty="0"/>
              <a:t>mobile responsive </a:t>
            </a:r>
            <a:r>
              <a:rPr lang="en-US" sz="1600" dirty="0"/>
              <a:t>which means you can view and order parts from your mobile or desktop computer, whichever one you prefer.</a:t>
            </a:r>
          </a:p>
        </p:txBody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1DA1524-A6B0-4103-835F-179A37AE77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436" y="242763"/>
            <a:ext cx="5456594" cy="62864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ACBA8FB-67D4-428C-B966-73FF29C143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8" y="4107051"/>
            <a:ext cx="4861436" cy="23858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48C519-9833-43D3-A4A1-15B81A246FD5}"/>
              </a:ext>
            </a:extLst>
          </p:cNvPr>
          <p:cNvSpPr/>
          <p:nvPr/>
        </p:nvSpPr>
        <p:spPr>
          <a:xfrm>
            <a:off x="8269868" y="862989"/>
            <a:ext cx="2062426" cy="1026064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Login to your account by clicking the </a:t>
            </a:r>
            <a:r>
              <a:rPr lang="en-US" sz="1200" b="1" dirty="0"/>
              <a:t>Sign in </a:t>
            </a:r>
            <a:r>
              <a:rPr lang="en-US" sz="1200" dirty="0"/>
              <a:t>button in the top right-hand corner of the screen</a:t>
            </a:r>
            <a:endParaRPr lang="en-AU" sz="12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3109C1-CC30-4DA5-9E91-BBDDAAE4C131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10332294" y="365125"/>
            <a:ext cx="588030" cy="1010896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27B6B03-2058-407C-AE87-AE1265929D75}"/>
              </a:ext>
            </a:extLst>
          </p:cNvPr>
          <p:cNvSpPr/>
          <p:nvPr/>
        </p:nvSpPr>
        <p:spPr>
          <a:xfrm>
            <a:off x="7852704" y="607101"/>
            <a:ext cx="526943" cy="526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651D74-AD50-4CD6-A8CE-CE0639A1B77E}"/>
              </a:ext>
            </a:extLst>
          </p:cNvPr>
          <p:cNvSpPr/>
          <p:nvPr/>
        </p:nvSpPr>
        <p:spPr>
          <a:xfrm>
            <a:off x="434328" y="3427981"/>
            <a:ext cx="2062426" cy="1146625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The login screen will pop up. Allowing you to enter your credentials. These will be given to you once the site is live. </a:t>
            </a:r>
            <a:endParaRPr lang="en-AU" sz="1200" dirty="0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3B7A7E-36DE-457C-8CCA-1E74AF3470E6}"/>
              </a:ext>
            </a:extLst>
          </p:cNvPr>
          <p:cNvSpPr/>
          <p:nvPr/>
        </p:nvSpPr>
        <p:spPr>
          <a:xfrm>
            <a:off x="2373683" y="3249168"/>
            <a:ext cx="526943" cy="526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7982C23-5BDD-4619-81D8-BA0B646F2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access the site </a:t>
            </a:r>
            <a:br>
              <a:rPr lang="en-US" dirty="0"/>
            </a:br>
            <a:r>
              <a:rPr lang="en-US" dirty="0"/>
              <a:t>and sign in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044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5CC276-8FBA-4EA5-9814-C5A85081C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298" y="636458"/>
            <a:ext cx="5241969" cy="6007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72B343-8E13-40C7-A841-CC4B18C930DC}"/>
              </a:ext>
            </a:extLst>
          </p:cNvPr>
          <p:cNvSpPr/>
          <p:nvPr/>
        </p:nvSpPr>
        <p:spPr>
          <a:xfrm>
            <a:off x="735460" y="2450752"/>
            <a:ext cx="2804160" cy="8439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dirty="0"/>
              <a:t>Enter a part or description in the search bar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E717735-771F-4B9E-A813-5901EFA4B567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539620" y="2872709"/>
            <a:ext cx="2006772" cy="1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6F872B5-2F07-43C6-98D0-F218B5A0D473}"/>
              </a:ext>
            </a:extLst>
          </p:cNvPr>
          <p:cNvSpPr/>
          <p:nvPr/>
        </p:nvSpPr>
        <p:spPr>
          <a:xfrm>
            <a:off x="735460" y="3620998"/>
            <a:ext cx="2804160" cy="8439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dirty="0"/>
              <a:t>Browse spares and accessories via category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9A9BD9-1D1F-4C6A-B108-CEFD5D0211AC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539620" y="3851006"/>
            <a:ext cx="1286101" cy="191950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5F8EE5B-459F-4EA2-AA0F-1B8FCA9B43D1}"/>
              </a:ext>
            </a:extLst>
          </p:cNvPr>
          <p:cNvSpPr/>
          <p:nvPr/>
        </p:nvSpPr>
        <p:spPr>
          <a:xfrm>
            <a:off x="9986657" y="1115262"/>
            <a:ext cx="2011190" cy="1485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dirty="0"/>
              <a:t>Use the universal search using part number, description, keyword or model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FC42BE-8771-4B38-B0EE-95BC08741169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9358975" y="980745"/>
            <a:ext cx="627682" cy="877044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E73B582-2D17-4A71-9E23-695D3F2378A7}"/>
              </a:ext>
            </a:extLst>
          </p:cNvPr>
          <p:cNvSpPr/>
          <p:nvPr/>
        </p:nvSpPr>
        <p:spPr>
          <a:xfrm>
            <a:off x="6842581" y="143835"/>
            <a:ext cx="1847888" cy="14646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dirty="0"/>
              <a:t>View the products menu of all categories and parts categories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744C4EA-76E1-41D2-A459-289337211027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5794365" y="876149"/>
            <a:ext cx="1048216" cy="19355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16148FE-0A94-4A99-8968-778C75F1D70D}"/>
              </a:ext>
            </a:extLst>
          </p:cNvPr>
          <p:cNvSpPr/>
          <p:nvPr/>
        </p:nvSpPr>
        <p:spPr>
          <a:xfrm>
            <a:off x="743173" y="5242184"/>
            <a:ext cx="2804160" cy="12670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dirty="0"/>
              <a:t>View updates and important information. </a:t>
            </a:r>
          </a:p>
          <a:p>
            <a:pPr algn="ctr"/>
            <a:r>
              <a:rPr lang="en-AU" sz="1600" dirty="0"/>
              <a:t>Or use the footer to find out more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FD694DE-CFEC-440B-9664-A48B23894EB9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3547333" y="5875699"/>
            <a:ext cx="1059678" cy="0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4A29B7B-2C97-483A-A6BD-4E5C0AB5CEE6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3547333" y="4820227"/>
            <a:ext cx="1051965" cy="1055472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ED15D289-C2FA-4B2E-9A61-192415C6F25E}"/>
              </a:ext>
            </a:extLst>
          </p:cNvPr>
          <p:cNvSpPr/>
          <p:nvPr/>
        </p:nvSpPr>
        <p:spPr>
          <a:xfrm>
            <a:off x="3074516" y="2138155"/>
            <a:ext cx="856958" cy="526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search</a:t>
            </a:r>
            <a:endParaRPr lang="en-AU" sz="105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AD40CE7-6371-498A-9DB3-EB48CD824E24}"/>
              </a:ext>
            </a:extLst>
          </p:cNvPr>
          <p:cNvSpPr/>
          <p:nvPr/>
        </p:nvSpPr>
        <p:spPr>
          <a:xfrm>
            <a:off x="3080765" y="3424369"/>
            <a:ext cx="856958" cy="526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search</a:t>
            </a:r>
            <a:endParaRPr lang="en-AU" sz="105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E5882B2-7F77-4217-AD81-474C6642C0CF}"/>
              </a:ext>
            </a:extLst>
          </p:cNvPr>
          <p:cNvSpPr/>
          <p:nvPr/>
        </p:nvSpPr>
        <p:spPr>
          <a:xfrm>
            <a:off x="9882895" y="717273"/>
            <a:ext cx="856958" cy="526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search</a:t>
            </a:r>
            <a:endParaRPr lang="en-AU" sz="105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A0C5290-9352-45FD-AEC9-15ED4C0F3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Homepage and </a:t>
            </a:r>
            <a:br>
              <a:rPr lang="en-US" dirty="0"/>
            </a:br>
            <a:r>
              <a:rPr lang="en-US" dirty="0"/>
              <a:t>how to search</a:t>
            </a:r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AF78B8-0ADF-4390-A4AF-1DFE445502C4}"/>
              </a:ext>
            </a:extLst>
          </p:cNvPr>
          <p:cNvSpPr/>
          <p:nvPr/>
        </p:nvSpPr>
        <p:spPr>
          <a:xfrm>
            <a:off x="9986657" y="2600316"/>
            <a:ext cx="2011190" cy="1485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600" i="1" dirty="0"/>
          </a:p>
        </p:txBody>
      </p:sp>
    </p:spTree>
    <p:extLst>
      <p:ext uri="{BB962C8B-B14F-4D97-AF65-F5344CB8AC3E}">
        <p14:creationId xmlns:p14="http://schemas.microsoft.com/office/powerpoint/2010/main" val="3246845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779F50-123C-4B32-918E-32941D62253F}"/>
              </a:ext>
            </a:extLst>
          </p:cNvPr>
          <p:cNvSpPr/>
          <p:nvPr/>
        </p:nvSpPr>
        <p:spPr>
          <a:xfrm>
            <a:off x="1155590" y="1878286"/>
            <a:ext cx="2804160" cy="2245133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dirty="0"/>
              <a:t>You will have saved address/es in your account. Click here to bring up your shipping address. You can also add new a address to your account (this will be shown later)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8DC1AD-5053-4B77-956B-8AFD57431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987" y="307857"/>
            <a:ext cx="5549833" cy="6396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B2FDF9-621C-44AD-8540-2066B55DF52E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959750" y="752539"/>
            <a:ext cx="4782949" cy="2248314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E34FC434-228A-44F9-A897-4EB85D53E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your address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745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4E2892-9F14-45B1-ACEB-402D05681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243" y="444483"/>
            <a:ext cx="5087753" cy="6049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4A534-A465-44D5-A81E-6079BF8BF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listing page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5AA01-23D7-48D3-AFFF-5BA9DFAF3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78458" cy="4351338"/>
          </a:xfrm>
        </p:spPr>
        <p:txBody>
          <a:bodyPr>
            <a:normAutofit/>
          </a:bodyPr>
          <a:lstStyle/>
          <a:p>
            <a:r>
              <a:rPr lang="en-US" sz="1800" dirty="0"/>
              <a:t>The product listing page shows you search results from the homepage. Here you will see results of trays</a:t>
            </a:r>
            <a:endParaRPr lang="en-AU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239834-8462-41DB-90FF-2978160576A8}"/>
              </a:ext>
            </a:extLst>
          </p:cNvPr>
          <p:cNvSpPr/>
          <p:nvPr/>
        </p:nvSpPr>
        <p:spPr>
          <a:xfrm>
            <a:off x="1175563" y="3278997"/>
            <a:ext cx="3094310" cy="2106664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U</a:t>
            </a:r>
            <a:r>
              <a:rPr lang="en-AU" dirty="0"/>
              <a:t>se the filters to narrow in on your search.</a:t>
            </a:r>
          </a:p>
          <a:p>
            <a:endParaRPr lang="en-AU" dirty="0"/>
          </a:p>
          <a:p>
            <a:r>
              <a:rPr lang="en-AU" dirty="0"/>
              <a:t>You can choose appliance categories, parts types (e.g. filters). And stock availability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7DB21BE-40F4-4167-972E-585BF0893B50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4269873" y="3628725"/>
            <a:ext cx="2073175" cy="703604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3C10C81-F841-4800-AA61-9E8F2BAB30BE}"/>
              </a:ext>
            </a:extLst>
          </p:cNvPr>
          <p:cNvSpPr/>
          <p:nvPr/>
        </p:nvSpPr>
        <p:spPr>
          <a:xfrm>
            <a:off x="6361341" y="2898183"/>
            <a:ext cx="1144290" cy="1627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598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AFC2D5-A249-4A5D-B825-26D74EAB9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878" y="1201685"/>
            <a:ext cx="5520255" cy="48271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0A3413-67BE-4F52-8FB0-AF8F493EF859}"/>
              </a:ext>
            </a:extLst>
          </p:cNvPr>
          <p:cNvSpPr/>
          <p:nvPr/>
        </p:nvSpPr>
        <p:spPr>
          <a:xfrm>
            <a:off x="1878140" y="1236315"/>
            <a:ext cx="3423920" cy="466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Each listing will show you: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8C0A15A2-61F9-4F1A-82CE-3E9EB7D97834}"/>
              </a:ext>
            </a:extLst>
          </p:cNvPr>
          <p:cNvSpPr/>
          <p:nvPr/>
        </p:nvSpPr>
        <p:spPr>
          <a:xfrm>
            <a:off x="3941815" y="3422080"/>
            <a:ext cx="1327610" cy="232475"/>
          </a:xfrm>
          <a:prstGeom prst="wedgeRectCallout">
            <a:avLst>
              <a:gd name="adj1" fmla="val 63076"/>
              <a:gd name="adj2" fmla="val -20061"/>
            </a:avLst>
          </a:prstGeom>
          <a:noFill/>
          <a:ln>
            <a:solidFill>
              <a:srgbClr val="D0B9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14CFC8-8711-4C55-B9A9-692C4393743D}"/>
              </a:ext>
            </a:extLst>
          </p:cNvPr>
          <p:cNvSpPr/>
          <p:nvPr/>
        </p:nvSpPr>
        <p:spPr>
          <a:xfrm>
            <a:off x="3941815" y="3376898"/>
            <a:ext cx="1327608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r"/>
            <a:r>
              <a:rPr lang="en-AU" sz="1200" dirty="0"/>
              <a:t>Part description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656E4169-C8BF-4E56-B59D-7D397B99F31A}"/>
              </a:ext>
            </a:extLst>
          </p:cNvPr>
          <p:cNvSpPr/>
          <p:nvPr/>
        </p:nvSpPr>
        <p:spPr>
          <a:xfrm>
            <a:off x="3941815" y="3846626"/>
            <a:ext cx="1327609" cy="232475"/>
          </a:xfrm>
          <a:prstGeom prst="wedgeRectCallout">
            <a:avLst>
              <a:gd name="adj1" fmla="val 65452"/>
              <a:gd name="adj2" fmla="val 13272"/>
            </a:avLst>
          </a:prstGeom>
          <a:noFill/>
          <a:ln>
            <a:solidFill>
              <a:srgbClr val="D0B9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CD8D9B-555B-4C6B-B845-126654A4D2CB}"/>
              </a:ext>
            </a:extLst>
          </p:cNvPr>
          <p:cNvSpPr/>
          <p:nvPr/>
        </p:nvSpPr>
        <p:spPr>
          <a:xfrm>
            <a:off x="4195091" y="3805804"/>
            <a:ext cx="1074333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r"/>
            <a:r>
              <a:rPr lang="en-AU" sz="1200" dirty="0"/>
              <a:t>Part number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A6C4F3-A205-443D-A6AF-763D414F47A1}"/>
              </a:ext>
            </a:extLst>
          </p:cNvPr>
          <p:cNvSpPr/>
          <p:nvPr/>
        </p:nvSpPr>
        <p:spPr>
          <a:xfrm>
            <a:off x="2958695" y="4197413"/>
            <a:ext cx="2310729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AU" sz="1200" dirty="0"/>
              <a:t>Categories it applies to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46A4725A-7F03-4157-8040-80730E158D29}"/>
              </a:ext>
            </a:extLst>
          </p:cNvPr>
          <p:cNvSpPr/>
          <p:nvPr/>
        </p:nvSpPr>
        <p:spPr>
          <a:xfrm>
            <a:off x="3321050" y="4242594"/>
            <a:ext cx="1948373" cy="209861"/>
          </a:xfrm>
          <a:prstGeom prst="wedgeRectCallout">
            <a:avLst>
              <a:gd name="adj1" fmla="val 58923"/>
              <a:gd name="adj2" fmla="val -26728"/>
            </a:avLst>
          </a:prstGeom>
          <a:noFill/>
          <a:ln>
            <a:solidFill>
              <a:srgbClr val="D0B9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12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35DE9C-9034-470B-B8A1-ABECE2A956C9}"/>
              </a:ext>
            </a:extLst>
          </p:cNvPr>
          <p:cNvSpPr/>
          <p:nvPr/>
        </p:nvSpPr>
        <p:spPr>
          <a:xfrm>
            <a:off x="1881957" y="5193934"/>
            <a:ext cx="3387466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r"/>
            <a:r>
              <a:rPr lang="en-AU" sz="1200" dirty="0"/>
              <a:t>Bulk pricing when you hover over the ‘</a:t>
            </a:r>
            <a:r>
              <a:rPr lang="en-AU" sz="1200" dirty="0" err="1"/>
              <a:t>i</a:t>
            </a:r>
            <a:r>
              <a:rPr lang="en-AU" sz="1200" dirty="0"/>
              <a:t>’ icon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6F957B3A-0F1E-4000-A05B-E6F032C95660}"/>
              </a:ext>
            </a:extLst>
          </p:cNvPr>
          <p:cNvSpPr/>
          <p:nvPr/>
        </p:nvSpPr>
        <p:spPr>
          <a:xfrm>
            <a:off x="1878140" y="5234292"/>
            <a:ext cx="3423920" cy="232475"/>
          </a:xfrm>
          <a:prstGeom prst="wedgeRectCallout">
            <a:avLst>
              <a:gd name="adj1" fmla="val 53761"/>
              <a:gd name="adj2" fmla="val -23395"/>
            </a:avLst>
          </a:prstGeom>
          <a:noFill/>
          <a:ln>
            <a:solidFill>
              <a:srgbClr val="D0B9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6FBC79-1E45-4558-BCD9-127C2B7C6F11}"/>
              </a:ext>
            </a:extLst>
          </p:cNvPr>
          <p:cNvSpPr/>
          <p:nvPr/>
        </p:nvSpPr>
        <p:spPr>
          <a:xfrm>
            <a:off x="4724081" y="4847848"/>
            <a:ext cx="545342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r"/>
            <a:r>
              <a:rPr lang="en-AU" sz="1200" dirty="0"/>
              <a:t>Price</a:t>
            </a: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F8AC2B26-B65B-470B-BF30-83F266872AB1}"/>
              </a:ext>
            </a:extLst>
          </p:cNvPr>
          <p:cNvSpPr/>
          <p:nvPr/>
        </p:nvSpPr>
        <p:spPr>
          <a:xfrm>
            <a:off x="3941815" y="4575501"/>
            <a:ext cx="1360245" cy="203260"/>
          </a:xfrm>
          <a:prstGeom prst="wedgeRectCallout">
            <a:avLst>
              <a:gd name="adj1" fmla="val 66880"/>
              <a:gd name="adj2" fmla="val 16605"/>
            </a:avLst>
          </a:prstGeom>
          <a:noFill/>
          <a:ln>
            <a:solidFill>
              <a:srgbClr val="D0B9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80B773-B479-4A8B-AB4D-8359F048CFAD}"/>
              </a:ext>
            </a:extLst>
          </p:cNvPr>
          <p:cNvSpPr/>
          <p:nvPr/>
        </p:nvSpPr>
        <p:spPr>
          <a:xfrm>
            <a:off x="3321050" y="5662692"/>
            <a:ext cx="1948373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AU" sz="1200" dirty="0"/>
              <a:t>Ability to add to cart</a:t>
            </a:r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89AEFEA5-1C03-4822-A1D7-C88E3DD9254B}"/>
              </a:ext>
            </a:extLst>
          </p:cNvPr>
          <p:cNvSpPr/>
          <p:nvPr/>
        </p:nvSpPr>
        <p:spPr>
          <a:xfrm>
            <a:off x="3321050" y="5703913"/>
            <a:ext cx="1948373" cy="182194"/>
          </a:xfrm>
          <a:prstGeom prst="wedgeRectCallout">
            <a:avLst>
              <a:gd name="adj1" fmla="val 58923"/>
              <a:gd name="adj2" fmla="val -26728"/>
            </a:avLst>
          </a:prstGeom>
          <a:noFill/>
          <a:ln>
            <a:solidFill>
              <a:srgbClr val="D0B9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38DE404-385A-4861-AE7E-18B4D087058E}"/>
              </a:ext>
            </a:extLst>
          </p:cNvPr>
          <p:cNvSpPr/>
          <p:nvPr/>
        </p:nvSpPr>
        <p:spPr>
          <a:xfrm>
            <a:off x="4284859" y="4529313"/>
            <a:ext cx="984564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r"/>
            <a:r>
              <a:rPr lang="en-AU" sz="1200" dirty="0"/>
              <a:t>Availability</a:t>
            </a:r>
          </a:p>
        </p:txBody>
      </p:sp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CB1F057C-E2FD-418D-94DC-2F9F6B908677}"/>
              </a:ext>
            </a:extLst>
          </p:cNvPr>
          <p:cNvSpPr/>
          <p:nvPr/>
        </p:nvSpPr>
        <p:spPr>
          <a:xfrm>
            <a:off x="3941815" y="4884835"/>
            <a:ext cx="1360245" cy="198676"/>
          </a:xfrm>
          <a:prstGeom prst="wedgeRectCallout">
            <a:avLst>
              <a:gd name="adj1" fmla="val 75676"/>
              <a:gd name="adj2" fmla="val 13272"/>
            </a:avLst>
          </a:prstGeom>
          <a:noFill/>
          <a:ln>
            <a:solidFill>
              <a:srgbClr val="D0B9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E11F519-6930-433F-BB2B-4046000C2276}"/>
              </a:ext>
            </a:extLst>
          </p:cNvPr>
          <p:cNvSpPr/>
          <p:nvPr/>
        </p:nvSpPr>
        <p:spPr>
          <a:xfrm>
            <a:off x="2216258" y="5933637"/>
            <a:ext cx="3053165" cy="581932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AU" sz="1200" dirty="0"/>
              <a:t>If this is the part you are after, click </a:t>
            </a:r>
            <a:r>
              <a:rPr lang="en-AU" sz="1200" b="1" dirty="0"/>
              <a:t>add to cart </a:t>
            </a:r>
            <a:r>
              <a:rPr lang="en-AU" sz="1200" dirty="0"/>
              <a:t>to continue to the next step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207175-4E21-4A6B-9AB6-DA0E29E35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listing page- expanded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601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56A452-47D7-496D-B634-6D0B096C409C}"/>
              </a:ext>
            </a:extLst>
          </p:cNvPr>
          <p:cNvSpPr/>
          <p:nvPr/>
        </p:nvSpPr>
        <p:spPr>
          <a:xfrm>
            <a:off x="1879899" y="1627868"/>
            <a:ext cx="2619041" cy="1984558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dirty="0"/>
              <a:t>This page shows all the details from the previous page. Plus specifications, supersedences and more information about the part and delivery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32210F-343D-4CCE-865B-164338D3B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879" y="225640"/>
            <a:ext cx="5215180" cy="61409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6A5289-4FC6-4249-ABBC-6C53866ACF8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98940" y="2620147"/>
            <a:ext cx="1188939" cy="0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61C8E-DC1E-4ECD-9EC6-4DF2B862A09B}"/>
              </a:ext>
            </a:extLst>
          </p:cNvPr>
          <p:cNvSpPr/>
          <p:nvPr/>
        </p:nvSpPr>
        <p:spPr>
          <a:xfrm>
            <a:off x="1879899" y="4000250"/>
            <a:ext cx="2619041" cy="1042149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dirty="0"/>
              <a:t>If this is the part you are after, click </a:t>
            </a:r>
            <a:r>
              <a:rPr lang="en-AU" sz="1600" b="1" dirty="0"/>
              <a:t>add to cart </a:t>
            </a:r>
            <a:r>
              <a:rPr lang="en-AU" sz="1600" dirty="0"/>
              <a:t>to continue to the next step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21645F-6C2A-46B6-A948-F0012678AAE2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4498940" y="2620147"/>
            <a:ext cx="4180111" cy="1901178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08E2C95-EC16-41BC-A60A-C1AE99A12A0D}"/>
              </a:ext>
            </a:extLst>
          </p:cNvPr>
          <p:cNvSpPr/>
          <p:nvPr/>
        </p:nvSpPr>
        <p:spPr>
          <a:xfrm>
            <a:off x="1879899" y="5468666"/>
            <a:ext cx="2619041" cy="701676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dirty="0"/>
              <a:t>You can also </a:t>
            </a:r>
            <a:r>
              <a:rPr lang="en-AU" sz="1600" b="1" dirty="0"/>
              <a:t>save the part to your favourites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D271E8-F3DD-48CC-B265-6155112EB73C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4498940" y="2620147"/>
            <a:ext cx="5148755" cy="3199357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867D6AA-35A2-4321-867C-D8252790B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details page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9753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40E8DB-F22E-47D6-8955-FED340072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629" y="365125"/>
            <a:ext cx="5309510" cy="61543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3C5999-083F-45E7-A977-509F9EEB87E0}"/>
              </a:ext>
            </a:extLst>
          </p:cNvPr>
          <p:cNvSpPr/>
          <p:nvPr/>
        </p:nvSpPr>
        <p:spPr>
          <a:xfrm>
            <a:off x="3055409" y="1657565"/>
            <a:ext cx="1300480" cy="969311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/>
              <a:t>Parts you have added to your cart display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0762FF-FB43-45A0-A86D-6461D5D44B02}"/>
              </a:ext>
            </a:extLst>
          </p:cNvPr>
          <p:cNvSpPr/>
          <p:nvPr/>
        </p:nvSpPr>
        <p:spPr>
          <a:xfrm>
            <a:off x="2177515" y="5449593"/>
            <a:ext cx="2178374" cy="1002754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/>
              <a:t>Use the drop down box to choose priority 1</a:t>
            </a:r>
            <a:br>
              <a:rPr lang="en-AU" sz="1400" dirty="0"/>
            </a:br>
            <a:endParaRPr lang="en-AU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3F2975-FA26-4A0D-B8A1-0F604CCDEC44}"/>
              </a:ext>
            </a:extLst>
          </p:cNvPr>
          <p:cNvSpPr/>
          <p:nvPr/>
        </p:nvSpPr>
        <p:spPr>
          <a:xfrm>
            <a:off x="2177516" y="3665350"/>
            <a:ext cx="2178373" cy="1534418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/>
              <a:t>A message will pop up advising on who to contact/where to send your order if you wish to have it air freighted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2FBD51-6588-44A0-9D87-BE6E3BEC2748}"/>
              </a:ext>
            </a:extLst>
          </p:cNvPr>
          <p:cNvSpPr/>
          <p:nvPr/>
        </p:nvSpPr>
        <p:spPr>
          <a:xfrm>
            <a:off x="3055409" y="2876701"/>
            <a:ext cx="1300480" cy="538824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/>
              <a:t>Prices &amp; totals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12F576-9CCE-4C16-BD78-B4E9FE8881F2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355889" y="2142221"/>
            <a:ext cx="1393986" cy="586941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ADCD9D-83D8-4FBF-B991-1BB01F14ECA9}"/>
              </a:ext>
            </a:extLst>
          </p:cNvPr>
          <p:cNvCxnSpPr>
            <a:cxnSpLocks/>
          </p:cNvCxnSpPr>
          <p:nvPr/>
        </p:nvCxnSpPr>
        <p:spPr>
          <a:xfrm flipV="1">
            <a:off x="4355889" y="3078409"/>
            <a:ext cx="4485898" cy="77952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610BE8B-C13B-4BFE-BD0D-5F297D00B84E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355889" y="4014597"/>
            <a:ext cx="4850108" cy="1936373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81D441E-573B-40B6-91E2-DE9AD64D9146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355889" y="4087670"/>
            <a:ext cx="1393986" cy="344889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3205F2E-6DC6-4B3C-9EA4-8C69D67BE408}"/>
              </a:ext>
            </a:extLst>
          </p:cNvPr>
          <p:cNvSpPr/>
          <p:nvPr/>
        </p:nvSpPr>
        <p:spPr>
          <a:xfrm>
            <a:off x="8865847" y="2383062"/>
            <a:ext cx="1276420" cy="987278"/>
          </a:xfrm>
          <a:prstGeom prst="rect">
            <a:avLst/>
          </a:prstGeom>
          <a:noFill/>
          <a:ln>
            <a:solidFill>
              <a:srgbClr val="D0B9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DD3CC8-A499-4CB8-9195-AF9359B47BB3}"/>
              </a:ext>
            </a:extLst>
          </p:cNvPr>
          <p:cNvSpPr/>
          <p:nvPr/>
        </p:nvSpPr>
        <p:spPr>
          <a:xfrm>
            <a:off x="10703560" y="4062839"/>
            <a:ext cx="1300480" cy="1839887"/>
          </a:xfrm>
          <a:prstGeom prst="rect">
            <a:avLst/>
          </a:prstGeom>
          <a:ln>
            <a:solidFill>
              <a:srgbClr val="D0B9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/>
              <a:t>Go to checkout, or continue shopping button to go back to homepage and search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7B1EA5E-55C6-4162-BFEE-56F6FAE56D27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10014484" y="4982783"/>
            <a:ext cx="689076" cy="123909"/>
          </a:xfrm>
          <a:prstGeom prst="straightConnector1">
            <a:avLst/>
          </a:prstGeom>
          <a:ln w="38100">
            <a:solidFill>
              <a:srgbClr val="D0B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3">
            <a:extLst>
              <a:ext uri="{FF2B5EF4-FFF2-40B4-BE49-F238E27FC236}">
                <a16:creationId xmlns:a16="http://schemas.microsoft.com/office/drawing/2014/main" id="{E89CE972-4553-447C-B21F-A61B7507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444483"/>
            <a:ext cx="9787991" cy="815991"/>
          </a:xfrm>
        </p:spPr>
        <p:txBody>
          <a:bodyPr/>
          <a:lstStyle/>
          <a:p>
            <a:r>
              <a:rPr lang="en-US" dirty="0"/>
              <a:t>The shopping cart</a:t>
            </a:r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985850-3839-4FBB-A6B7-52671F1B32EE}"/>
              </a:ext>
            </a:extLst>
          </p:cNvPr>
          <p:cNvSpPr txBox="1"/>
          <p:nvPr/>
        </p:nvSpPr>
        <p:spPr>
          <a:xfrm>
            <a:off x="10703560" y="1019175"/>
            <a:ext cx="1254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ighlight>
                  <a:srgbClr val="FFFF00"/>
                </a:highlight>
              </a:rPr>
              <a:t>To avoid freight charges your order value must be $350INC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DB8020-D58B-4C07-82FF-C8F4CA51BCD1}"/>
              </a:ext>
            </a:extLst>
          </p:cNvPr>
          <p:cNvCxnSpPr/>
          <p:nvPr/>
        </p:nvCxnSpPr>
        <p:spPr>
          <a:xfrm flipH="1">
            <a:off x="10142267" y="3327499"/>
            <a:ext cx="735283" cy="110506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157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ctrolux colors 2018">
      <a:dk1>
        <a:sysClr val="windowText" lastClr="000000"/>
      </a:dk1>
      <a:lt1>
        <a:sysClr val="window" lastClr="FFFFFF"/>
      </a:lt1>
      <a:dk2>
        <a:srgbClr val="041E41"/>
      </a:dk2>
      <a:lt2>
        <a:srgbClr val="FFFFFF"/>
      </a:lt2>
      <a:accent1>
        <a:srgbClr val="7A8A9C"/>
      </a:accent1>
      <a:accent2>
        <a:srgbClr val="ACB9C1"/>
      </a:accent2>
      <a:accent3>
        <a:srgbClr val="D0B993"/>
      </a:accent3>
      <a:accent4>
        <a:srgbClr val="787386"/>
      </a:accent4>
      <a:accent5>
        <a:srgbClr val="6B7A66"/>
      </a:accent5>
      <a:accent6>
        <a:srgbClr val="937259"/>
      </a:accent6>
      <a:hlink>
        <a:srgbClr val="041E41"/>
      </a:hlink>
      <a:folHlink>
        <a:srgbClr val="513216"/>
      </a:folHlink>
    </a:clrScheme>
    <a:fontScheme name="Elux-semi-regular">
      <a:majorFont>
        <a:latin typeface="Electrolux Sans SemiBold"/>
        <a:ea typeface=""/>
        <a:cs typeface=""/>
      </a:majorFont>
      <a:minorFont>
        <a:latin typeface="Electrolux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900"/>
          </a:spcBef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Electrolux Blue 1">
      <a:srgbClr val="DDE7EA"/>
    </a:custClr>
    <a:custClr name="Electrolux Grey 1">
      <a:srgbClr val="D8D5DD"/>
    </a:custClr>
    <a:custClr name="Electrolux Brown 1">
      <a:srgbClr val="D8CECE"/>
    </a:custClr>
    <a:custClr name="Electrolux Tan 1">
      <a:srgbClr val="EADFCE"/>
    </a:custClr>
    <a:custClr name="Electrolux Green 1">
      <a:srgbClr val="D3D8D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Electrolux Blue 2">
      <a:srgbClr val="ACB9C1"/>
    </a:custClr>
    <a:custClr name="Electrolux Grey 2">
      <a:srgbClr val="AFAAB9"/>
    </a:custClr>
    <a:custClr name="Electrolux Brown 2">
      <a:srgbClr val="B4A0A0"/>
    </a:custClr>
    <a:custClr name="Electrolux Tan 2">
      <a:srgbClr val="D0B993"/>
    </a:custClr>
    <a:custClr name="Electrolux Green 2">
      <a:srgbClr val="A5AFA2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Electrolux Blue 3">
      <a:srgbClr val="7A899B"/>
    </a:custClr>
    <a:custClr name="Electrolux Grey 3">
      <a:srgbClr val="787386"/>
    </a:custClr>
    <a:custClr name="Electrolux Brown 3">
      <a:srgbClr val="7D6363"/>
    </a:custClr>
    <a:custClr name="Electrolux Tan 3">
      <a:srgbClr val="937359"/>
    </a:custClr>
    <a:custClr name="Electrolux Green 3">
      <a:srgbClr val="6B7A6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Electrolux Blue 4">
      <a:srgbClr val="041E41"/>
    </a:custClr>
    <a:custClr name="Electrolux Grey 4">
      <a:srgbClr val="2B2936"/>
    </a:custClr>
    <a:custClr name="Electrolux Brown 4">
      <a:srgbClr val="3D2626"/>
    </a:custClr>
    <a:custClr name="Tan 4">
      <a:srgbClr val="4A1F17"/>
    </a:custClr>
    <a:custClr name="Electrolux Green 4">
      <a:srgbClr val="3B453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Electrolux_PPT_mall_20180530.pptx" id="{2134B4A9-F6A8-4679-947B-42295E3DEEF1}" vid="{47190BBD-0126-477B-8FE4-A8BCC93101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Electrolux_PPT_mall_DRAFT_20180530</Template>
  <TotalTime>1896</TotalTime>
  <Words>1098</Words>
  <Application>Microsoft Office PowerPoint</Application>
  <PresentationFormat>Widescreen</PresentationFormat>
  <Paragraphs>145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Electrolux Sans Regular</vt:lpstr>
      <vt:lpstr>Electrolux Sans SemiBold</vt:lpstr>
      <vt:lpstr>Office Theme</vt:lpstr>
      <vt:lpstr>Quick Start Guide</vt:lpstr>
      <vt:lpstr>Basic process of ordering a part</vt:lpstr>
      <vt:lpstr>How to access the site  and sign in</vt:lpstr>
      <vt:lpstr>Homepage and  how to search</vt:lpstr>
      <vt:lpstr>Choosing your address</vt:lpstr>
      <vt:lpstr>Parts listing page</vt:lpstr>
      <vt:lpstr>Parts listing page- expanded</vt:lpstr>
      <vt:lpstr>Part details page</vt:lpstr>
      <vt:lpstr>The shopping cart</vt:lpstr>
      <vt:lpstr>Adding to your cart</vt:lpstr>
      <vt:lpstr>Checkout</vt:lpstr>
      <vt:lpstr>Order confirmation</vt:lpstr>
      <vt:lpstr>View your account</vt:lpstr>
      <vt:lpstr>Viewing order status’ and re-ordering</vt:lpstr>
      <vt:lpstr>Need support?</vt:lpstr>
      <vt:lpstr>Troubleshooting</vt:lpstr>
      <vt:lpstr>Troubleshooting- Clearing Cache</vt:lpstr>
      <vt:lpstr>Uploading Excel Orders</vt:lpstr>
      <vt:lpstr>Uploading Excel Orders</vt:lpstr>
      <vt:lpstr>Uploading Excel Orders</vt:lpstr>
      <vt:lpstr>Uploading Excel Orders</vt:lpstr>
      <vt:lpstr>Uploading Excel Orders</vt:lpstr>
    </vt:vector>
  </TitlesOfParts>
  <Company>Electrolux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Style guide new color order</dc:title>
  <dc:creator>Johanna Elf Sundström</dc:creator>
  <cp:lastModifiedBy>Mark Exindaris</cp:lastModifiedBy>
  <cp:revision>32</cp:revision>
  <cp:lastPrinted>2021-10-21T02:05:50Z</cp:lastPrinted>
  <dcterms:created xsi:type="dcterms:W3CDTF">2018-05-31T11:08:03Z</dcterms:created>
  <dcterms:modified xsi:type="dcterms:W3CDTF">2021-11-01T03:46:46Z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77eab6e-04c6-4822-9252-98ab9f25736b_Enabled">
    <vt:lpwstr>true</vt:lpwstr>
  </property>
  <property fmtid="{D5CDD505-2E9C-101B-9397-08002B2CF9AE}" pid="3" name="MSIP_Label_477eab6e-04c6-4822-9252-98ab9f25736b_SetDate">
    <vt:lpwstr>2021-11-01T03:46:24Z</vt:lpwstr>
  </property>
  <property fmtid="{D5CDD505-2E9C-101B-9397-08002B2CF9AE}" pid="4" name="MSIP_Label_477eab6e-04c6-4822-9252-98ab9f25736b_Method">
    <vt:lpwstr>Standard</vt:lpwstr>
  </property>
  <property fmtid="{D5CDD505-2E9C-101B-9397-08002B2CF9AE}" pid="5" name="MSIP_Label_477eab6e-04c6-4822-9252-98ab9f25736b_Name">
    <vt:lpwstr>477eab6e-04c6-4822-9252-98ab9f25736b</vt:lpwstr>
  </property>
  <property fmtid="{D5CDD505-2E9C-101B-9397-08002B2CF9AE}" pid="6" name="MSIP_Label_477eab6e-04c6-4822-9252-98ab9f25736b_SiteId">
    <vt:lpwstr>d2007bef-127d-4591-97ac-10d72fe28031</vt:lpwstr>
  </property>
  <property fmtid="{D5CDD505-2E9C-101B-9397-08002B2CF9AE}" pid="7" name="MSIP_Label_477eab6e-04c6-4822-9252-98ab9f25736b_ActionId">
    <vt:lpwstr>4c3779c0-1827-4118-8f60-feac4f6e5167</vt:lpwstr>
  </property>
  <property fmtid="{D5CDD505-2E9C-101B-9397-08002B2CF9AE}" pid="8" name="MSIP_Label_477eab6e-04c6-4822-9252-98ab9f25736b_ContentBits">
    <vt:lpwstr>2</vt:lpwstr>
  </property>
</Properties>
</file>